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3" r:id="rId1"/>
    <p:sldMasterId id="2147483981" r:id="rId2"/>
  </p:sldMasterIdLst>
  <p:notesMasterIdLst>
    <p:notesMasterId r:id="rId57"/>
  </p:notesMasterIdLst>
  <p:sldIdLst>
    <p:sldId id="1494" r:id="rId3"/>
    <p:sldId id="1493" r:id="rId4"/>
    <p:sldId id="1436" r:id="rId5"/>
    <p:sldId id="1437" r:id="rId6"/>
    <p:sldId id="1406" r:id="rId7"/>
    <p:sldId id="1439" r:id="rId8"/>
    <p:sldId id="1440" r:id="rId9"/>
    <p:sldId id="1441" r:id="rId10"/>
    <p:sldId id="1442" r:id="rId11"/>
    <p:sldId id="1443" r:id="rId12"/>
    <p:sldId id="1444" r:id="rId13"/>
    <p:sldId id="1446" r:id="rId14"/>
    <p:sldId id="1445" r:id="rId15"/>
    <p:sldId id="1447" r:id="rId16"/>
    <p:sldId id="1452" r:id="rId17"/>
    <p:sldId id="1453" r:id="rId18"/>
    <p:sldId id="1455" r:id="rId19"/>
    <p:sldId id="1454" r:id="rId20"/>
    <p:sldId id="1458" r:id="rId21"/>
    <p:sldId id="1457" r:id="rId22"/>
    <p:sldId id="1459" r:id="rId23"/>
    <p:sldId id="1468" r:id="rId24"/>
    <p:sldId id="1461" r:id="rId25"/>
    <p:sldId id="1462" r:id="rId26"/>
    <p:sldId id="1463" r:id="rId27"/>
    <p:sldId id="1464" r:id="rId28"/>
    <p:sldId id="1465" r:id="rId29"/>
    <p:sldId id="1466" r:id="rId30"/>
    <p:sldId id="1467" r:id="rId31"/>
    <p:sldId id="1469" r:id="rId32"/>
    <p:sldId id="1470" r:id="rId33"/>
    <p:sldId id="1471" r:id="rId34"/>
    <p:sldId id="1472" r:id="rId35"/>
    <p:sldId id="1473" r:id="rId36"/>
    <p:sldId id="1474" r:id="rId37"/>
    <p:sldId id="1475" r:id="rId38"/>
    <p:sldId id="1476" r:id="rId39"/>
    <p:sldId id="1477" r:id="rId40"/>
    <p:sldId id="1478" r:id="rId41"/>
    <p:sldId id="1479" r:id="rId42"/>
    <p:sldId id="1480" r:id="rId43"/>
    <p:sldId id="1481" r:id="rId44"/>
    <p:sldId id="1482" r:id="rId45"/>
    <p:sldId id="1483" r:id="rId46"/>
    <p:sldId id="1484" r:id="rId47"/>
    <p:sldId id="1485" r:id="rId48"/>
    <p:sldId id="1486" r:id="rId49"/>
    <p:sldId id="1487" r:id="rId50"/>
    <p:sldId id="1488" r:id="rId51"/>
    <p:sldId id="1489" r:id="rId52"/>
    <p:sldId id="1490" r:id="rId53"/>
    <p:sldId id="1491" r:id="rId54"/>
    <p:sldId id="1492" r:id="rId55"/>
    <p:sldId id="1495" r:id="rId56"/>
  </p:sldIdLst>
  <p:sldSz cx="9144000" cy="6858000" type="screen4x3"/>
  <p:notesSz cx="6797675" cy="9926638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0" userDrawn="1">
          <p15:clr>
            <a:srgbClr val="A4A3A4"/>
          </p15:clr>
        </p15:guide>
        <p15:guide id="2" pos="2988" userDrawn="1">
          <p15:clr>
            <a:srgbClr val="A4A3A4"/>
          </p15:clr>
        </p15:guide>
        <p15:guide id="3" orient="horz" pos="1094" userDrawn="1">
          <p15:clr>
            <a:srgbClr val="A4A3A4"/>
          </p15:clr>
        </p15:guide>
        <p15:guide id="4" pos="24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7D"/>
    <a:srgbClr val="009EE3"/>
    <a:srgbClr val="E5E5E5"/>
    <a:srgbClr val="622181"/>
    <a:srgbClr val="C85098"/>
    <a:srgbClr val="977BB7"/>
    <a:srgbClr val="6E2584"/>
    <a:srgbClr val="921C81"/>
    <a:srgbClr val="57BDC1"/>
    <a:srgbClr val="6D2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48" autoAdjust="0"/>
    <p:restoredTop sz="95179" autoAdjust="0"/>
  </p:normalViewPr>
  <p:slideViewPr>
    <p:cSldViewPr snapToObjects="1">
      <p:cViewPr varScale="1">
        <p:scale>
          <a:sx n="82" d="100"/>
          <a:sy n="82" d="100"/>
        </p:scale>
        <p:origin x="1598" y="72"/>
      </p:cViewPr>
      <p:guideLst>
        <p:guide orient="horz" pos="1570"/>
        <p:guide pos="2988"/>
        <p:guide orient="horz" pos="1094"/>
        <p:guide pos="24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elle.desterbecq\Documents\E%20&amp;%20R\Barom&#232;tre%202017\Barom&#232;tre%20quanti\R&#233;daction\graphiques%20Baro%202017\graphe%20CS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milie.herbert\Desktop\BAROMETRE%20COMMUNICATION%20COMMERCIALE\Baro%20Pub_%20graphiques%20compl&#233;mentair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milie.herbert\Desktop\BAROMETRE%20COMMUNICATION%20COMMERCIALE\Baro%20Pub_%20graphiques%20compl&#233;mentair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milie.herbert\Desktop\BAROMETRE%20COMMUNICATION%20COMMERCIALE\V6%20MATRICE%20CLEA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sz="1600" b="0" i="0" baseline="0" dirty="0">
                <a:effectLst/>
              </a:rPr>
              <a:t>Répartition des catégories socio-professionnelles </a:t>
            </a:r>
            <a:br>
              <a:rPr lang="fr-BE" sz="1600" b="0" i="0" baseline="0" dirty="0">
                <a:effectLst/>
              </a:rPr>
            </a:br>
            <a:r>
              <a:rPr lang="fr-BE" sz="1600" b="0" i="0" baseline="0" dirty="0">
                <a:effectLst/>
              </a:rPr>
              <a:t>(2013-2017)</a:t>
            </a:r>
            <a:endParaRPr lang="fr-BE" sz="16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Feuil1!$Q$20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Feuil1!$O$21:$O$32</c:f>
              <c:strCache>
                <c:ptCount val="12"/>
                <c:pt idx="0">
                  <c:v>Dirigeant.e.s et cadres supérieur.es</c:v>
                </c:pt>
                <c:pt idx="1">
                  <c:v>Professions intellectuelles et scientifiques</c:v>
                </c:pt>
                <c:pt idx="2">
                  <c:v>Sportif.ve.s professionnel.le.s</c:v>
                </c:pt>
                <c:pt idx="3">
                  <c:v>Professions intermédiaires</c:v>
                </c:pt>
                <c:pt idx="4">
                  <c:v>Employé.e.s de type administratif</c:v>
                </c:pt>
                <c:pt idx="5">
                  <c:v>Personnel des services et vendeur.euse.s de magasins et de marchés</c:v>
                </c:pt>
                <c:pt idx="6">
                  <c:v>Agriculteur.trice.s et ouvrier.ère.s qualifié.e.s de l'agriculture et de la pêche</c:v>
                </c:pt>
                <c:pt idx="7">
                  <c:v>Artisan.e.s et ouvrier.ère.s de type artisanal</c:v>
                </c:pt>
                <c:pt idx="8">
                  <c:v>Conducteur.trice.s d'installation et de machines et ouvrier.ère.s de l'assemblage</c:v>
                </c:pt>
                <c:pt idx="9">
                  <c:v>Ouvrier.ère.s et employé.e.s non qualifié.e.s</c:v>
                </c:pt>
                <c:pt idx="10">
                  <c:v>Forces armées</c:v>
                </c:pt>
                <c:pt idx="11">
                  <c:v>Inactif.ve.s</c:v>
                </c:pt>
              </c:strCache>
            </c:strRef>
          </c:cat>
          <c:val>
            <c:numRef>
              <c:f>Feuil1!$Q$21:$Q$32</c:f>
              <c:numCache>
                <c:formatCode>0.00%</c:formatCode>
                <c:ptCount val="12"/>
                <c:pt idx="0">
                  <c:v>0.1026</c:v>
                </c:pt>
                <c:pt idx="1">
                  <c:v>0.42699999999999999</c:v>
                </c:pt>
                <c:pt idx="2">
                  <c:v>0.20130000000000001</c:v>
                </c:pt>
                <c:pt idx="3">
                  <c:v>2.5700000000000001E-2</c:v>
                </c:pt>
                <c:pt idx="4">
                  <c:v>1.2999999999999999E-2</c:v>
                </c:pt>
                <c:pt idx="5">
                  <c:v>9.98E-2</c:v>
                </c:pt>
                <c:pt idx="6">
                  <c:v>1.18E-2</c:v>
                </c:pt>
                <c:pt idx="7">
                  <c:v>1.43E-2</c:v>
                </c:pt>
                <c:pt idx="8">
                  <c:v>4.1999999999999997E-3</c:v>
                </c:pt>
                <c:pt idx="9">
                  <c:v>1.12E-2</c:v>
                </c:pt>
                <c:pt idx="10">
                  <c:v>2.3099999999999999E-2</c:v>
                </c:pt>
                <c:pt idx="11">
                  <c:v>6.6000000000000003E-2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C7-4316-83B5-3D1D0E181190}"/>
            </c:ext>
          </c:extLst>
        </c:ser>
        <c:ser>
          <c:idx val="2"/>
          <c:order val="2"/>
          <c:tx>
            <c:strRef>
              <c:f>Feuil1!$R$20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622181"/>
            </a:solidFill>
            <a:ln>
              <a:noFill/>
            </a:ln>
            <a:effectLst/>
          </c:spPr>
          <c:invertIfNegative val="0"/>
          <c:cat>
            <c:strRef>
              <c:f>Feuil1!$O$21:$O$32</c:f>
              <c:strCache>
                <c:ptCount val="12"/>
                <c:pt idx="0">
                  <c:v>Dirigeant.e.s et cadres supérieur.es</c:v>
                </c:pt>
                <c:pt idx="1">
                  <c:v>Professions intellectuelles et scientifiques</c:v>
                </c:pt>
                <c:pt idx="2">
                  <c:v>Sportif.ve.s professionnel.le.s</c:v>
                </c:pt>
                <c:pt idx="3">
                  <c:v>Professions intermédiaires</c:v>
                </c:pt>
                <c:pt idx="4">
                  <c:v>Employé.e.s de type administratif</c:v>
                </c:pt>
                <c:pt idx="5">
                  <c:v>Personnel des services et vendeur.euse.s de magasins et de marchés</c:v>
                </c:pt>
                <c:pt idx="6">
                  <c:v>Agriculteur.trice.s et ouvrier.ère.s qualifié.e.s de l'agriculture et de la pêche</c:v>
                </c:pt>
                <c:pt idx="7">
                  <c:v>Artisan.e.s et ouvrier.ère.s de type artisanal</c:v>
                </c:pt>
                <c:pt idx="8">
                  <c:v>Conducteur.trice.s d'installation et de machines et ouvrier.ère.s de l'assemblage</c:v>
                </c:pt>
                <c:pt idx="9">
                  <c:v>Ouvrier.ère.s et employé.e.s non qualifié.e.s</c:v>
                </c:pt>
                <c:pt idx="10">
                  <c:v>Forces armées</c:v>
                </c:pt>
                <c:pt idx="11">
                  <c:v>Inactif.ve.s</c:v>
                </c:pt>
              </c:strCache>
            </c:strRef>
          </c:cat>
          <c:val>
            <c:numRef>
              <c:f>Feuil1!$R$21:$R$32</c:f>
              <c:numCache>
                <c:formatCode>0.00%</c:formatCode>
                <c:ptCount val="12"/>
                <c:pt idx="0">
                  <c:v>9.1700000000000004E-2</c:v>
                </c:pt>
                <c:pt idx="1">
                  <c:v>0.35539999999999999</c:v>
                </c:pt>
                <c:pt idx="2">
                  <c:v>0.21410000000000001</c:v>
                </c:pt>
                <c:pt idx="3">
                  <c:v>3.7199999999999997E-2</c:v>
                </c:pt>
                <c:pt idx="4">
                  <c:v>8.3000000000000001E-3</c:v>
                </c:pt>
                <c:pt idx="5">
                  <c:v>5.1900000000000002E-2</c:v>
                </c:pt>
                <c:pt idx="6">
                  <c:v>1.38E-2</c:v>
                </c:pt>
                <c:pt idx="7">
                  <c:v>1.1599999999999999E-2</c:v>
                </c:pt>
                <c:pt idx="8">
                  <c:v>6.3E-3</c:v>
                </c:pt>
                <c:pt idx="9">
                  <c:v>0.02</c:v>
                </c:pt>
                <c:pt idx="10">
                  <c:v>2.4299999999999999E-2</c:v>
                </c:pt>
                <c:pt idx="11">
                  <c:v>0.16520000000000001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C7-4316-83B5-3D1D0E1811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8951936"/>
        <c:axId val="22895347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Feuil1!$P$20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Feuil1!$O$21:$O$32</c15:sqref>
                        </c15:formulaRef>
                      </c:ext>
                    </c:extLst>
                    <c:strCache>
                      <c:ptCount val="12"/>
                      <c:pt idx="0">
                        <c:v>Dirigeant.e.s et cadres supérieur.es</c:v>
                      </c:pt>
                      <c:pt idx="1">
                        <c:v>Professions intellectuelles et scientifiques</c:v>
                      </c:pt>
                      <c:pt idx="2">
                        <c:v>Sportif.ve.s professionnel.le.s</c:v>
                      </c:pt>
                      <c:pt idx="3">
                        <c:v>Professions intermédiaires</c:v>
                      </c:pt>
                      <c:pt idx="4">
                        <c:v>Employé.e.s de type administratif</c:v>
                      </c:pt>
                      <c:pt idx="5">
                        <c:v>Personnel des services et vendeur.euse.s de magasins et de marchés</c:v>
                      </c:pt>
                      <c:pt idx="6">
                        <c:v>Agriculteur.trice.s et ouvrier.ère.s qualifié.e.s de l'agriculture et de la pêche</c:v>
                      </c:pt>
                      <c:pt idx="7">
                        <c:v>Artisan.e.s et ouvrier.ère.s de type artisanal</c:v>
                      </c:pt>
                      <c:pt idx="8">
                        <c:v>Conducteur.trice.s d'installation et de machines et ouvrier.ère.s de l'assemblage</c:v>
                      </c:pt>
                      <c:pt idx="9">
                        <c:v>Ouvrier.ère.s et employé.e.s non qualifié.e.s</c:v>
                      </c:pt>
                      <c:pt idx="10">
                        <c:v>Forces armées</c:v>
                      </c:pt>
                      <c:pt idx="11">
                        <c:v>Inactif.ve.s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Feuil1!$P$21:$P$32</c15:sqref>
                        </c15:formulaRef>
                      </c:ext>
                    </c:extLst>
                    <c:numCache>
                      <c:formatCode>General</c:formatCode>
                      <c:ptCount val="1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15C7-4316-83B5-3D1D0E181190}"/>
                  </c:ext>
                </c:extLst>
              </c15:ser>
            </c15:filteredBarSeries>
          </c:ext>
        </c:extLst>
      </c:barChart>
      <c:catAx>
        <c:axId val="22895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8953472"/>
        <c:crosses val="autoZero"/>
        <c:auto val="1"/>
        <c:lblAlgn val="ctr"/>
        <c:lblOffset val="100"/>
        <c:noMultiLvlLbl val="0"/>
      </c:catAx>
      <c:valAx>
        <c:axId val="228953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8951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182601823290017"/>
          <c:y val="0.29564159267967849"/>
          <c:w val="0.43519421118707718"/>
          <c:h val="0.6921380827980835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Ratio Femmes - Hommes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B9BD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9C-4C1F-87D3-43DBAF4EC559}"/>
              </c:ext>
            </c:extLst>
          </c:dPt>
          <c:dPt>
            <c:idx val="1"/>
            <c:bubble3D val="0"/>
            <c:spPr>
              <a:solidFill>
                <a:srgbClr val="6E238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39C-4C1F-87D3-43DBAF4EC559}"/>
              </c:ext>
            </c:extLst>
          </c:dPt>
          <c:dLbls>
            <c:dLbl>
              <c:idx val="0"/>
              <c:layout>
                <c:manualLayout>
                  <c:x val="7.3552422963547349E-4"/>
                  <c:y val="-2.76453937483012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/>
                    </a:pPr>
                    <a:r>
                      <a:rPr lang="en-US" sz="2400" b="1" dirty="0">
                        <a:solidFill>
                          <a:schemeClr val="bg1"/>
                        </a:solidFill>
                        <a:latin typeface="Multicolore" panose="02000000000000000000" pitchFamily="50" charset="0"/>
                        <a:cs typeface="Segoe UI" panose="020B0502040204020203" pitchFamily="34" charset="0"/>
                      </a:rPr>
                      <a:t>47%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720071438946803"/>
                      <c:h val="0.231287439534893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39C-4C1F-87D3-43DBAF4EC559}"/>
                </c:ext>
              </c:extLst>
            </c:dLbl>
            <c:dLbl>
              <c:idx val="1"/>
              <c:layout>
                <c:manualLayout>
                  <c:x val="4.7110542694807304E-3"/>
                  <c:y val="3.4940624275623879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/>
                    </a:pPr>
                    <a:r>
                      <a:rPr lang="en-US" sz="2400" b="1" dirty="0">
                        <a:solidFill>
                          <a:schemeClr val="bg1"/>
                        </a:solidFill>
                        <a:latin typeface="Multicolore" panose="02000000000000000000" pitchFamily="50" charset="0"/>
                        <a:cs typeface="Segoe UI" panose="020B0502040204020203" pitchFamily="34" charset="0"/>
                      </a:rPr>
                      <a:t>53%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28970061389454"/>
                      <c:h val="0.208872255414649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39C-4C1F-87D3-43DBAF4EC5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FEMMES</c:v>
                </c:pt>
                <c:pt idx="1">
                  <c:v>HOMMES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0.47420000000000001</c:v>
                </c:pt>
                <c:pt idx="1">
                  <c:v>0.52580000000000005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39C-4C1F-87D3-43DBAF4EC55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11298324712368"/>
          <c:y val="0.12919552035866125"/>
          <c:w val="0.8795025095357053"/>
          <c:h val="0.401275679942403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Hommes</c:v>
                </c:pt>
              </c:strCache>
            </c:strRef>
          </c:tx>
          <c:spPr>
            <a:solidFill>
              <a:srgbClr val="6E2584"/>
            </a:solidFill>
            <a:ln>
              <a:noFill/>
            </a:ln>
            <a:effectLst/>
          </c:spPr>
          <c:invertIfNegative val="0"/>
          <c:cat>
            <c:strRef>
              <c:f>Feuil1!$A$2:$A$16</c:f>
              <c:strCache>
                <c:ptCount val="15"/>
                <c:pt idx="0">
                  <c:v>Alimentaire</c:v>
                </c:pt>
                <c:pt idx="1">
                  <c:v>Promotion d'évènements</c:v>
                </c:pt>
                <c:pt idx="2">
                  <c:v>Services (HORECA, tourisme...)</c:v>
                </c:pt>
                <c:pt idx="3">
                  <c:v>Décoration et lifestyle</c:v>
                </c:pt>
                <c:pt idx="4">
                  <c:v>Produits de soin de beauté</c:v>
                </c:pt>
                <c:pt idx="5">
                  <c:v>Transports</c:v>
                </c:pt>
                <c:pt idx="6">
                  <c:v>Construction</c:v>
                </c:pt>
                <c:pt idx="7">
                  <c:v>Produits ménagers</c:v>
                </c:pt>
                <c:pt idx="8">
                  <c:v>Pharmaceutique et parapharmaceutique</c:v>
                </c:pt>
                <c:pt idx="9">
                  <c:v>Informatique et télécommunications</c:v>
                </c:pt>
                <c:pt idx="10">
                  <c:v>Mode</c:v>
                </c:pt>
                <c:pt idx="11">
                  <c:v>Produits bancaires et financiers</c:v>
                </c:pt>
                <c:pt idx="12">
                  <c:v>Loterie/jeux de hasard</c:v>
                </c:pt>
                <c:pt idx="13">
                  <c:v>Jeux et jouets</c:v>
                </c:pt>
                <c:pt idx="14">
                  <c:v>Autres (divers)</c:v>
                </c:pt>
              </c:strCache>
            </c:strRef>
          </c:cat>
          <c:val>
            <c:numRef>
              <c:f>Feuil1!$B$2:$B$16</c:f>
              <c:numCache>
                <c:formatCode>0.00%</c:formatCode>
                <c:ptCount val="15"/>
                <c:pt idx="0">
                  <c:v>0.16109999999999999</c:v>
                </c:pt>
                <c:pt idx="1">
                  <c:v>0.16109999999999999</c:v>
                </c:pt>
                <c:pt idx="2">
                  <c:v>0.13250000000000001</c:v>
                </c:pt>
                <c:pt idx="3">
                  <c:v>6.2899999999999998E-2</c:v>
                </c:pt>
                <c:pt idx="4">
                  <c:v>4.19E-2</c:v>
                </c:pt>
                <c:pt idx="5">
                  <c:v>0.106</c:v>
                </c:pt>
                <c:pt idx="6">
                  <c:v>6.4000000000000001E-2</c:v>
                </c:pt>
                <c:pt idx="7">
                  <c:v>3.9699999999999999E-2</c:v>
                </c:pt>
                <c:pt idx="8">
                  <c:v>2.6499999999999999E-2</c:v>
                </c:pt>
                <c:pt idx="9">
                  <c:v>6.4000000000000001E-2</c:v>
                </c:pt>
                <c:pt idx="10">
                  <c:v>1.8800000000000001E-2</c:v>
                </c:pt>
                <c:pt idx="11">
                  <c:v>1.77E-2</c:v>
                </c:pt>
                <c:pt idx="12">
                  <c:v>1.66E-2</c:v>
                </c:pt>
                <c:pt idx="13">
                  <c:v>1.43E-2</c:v>
                </c:pt>
                <c:pt idx="14">
                  <c:v>7.2800000000000004E-2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11-42A8-8065-CD22EBB1CB06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Femmes</c:v>
                </c:pt>
              </c:strCache>
            </c:strRef>
          </c:tx>
          <c:spPr>
            <a:solidFill>
              <a:srgbClr val="4B9BD5"/>
            </a:solidFill>
            <a:ln>
              <a:noFill/>
            </a:ln>
            <a:effectLst/>
          </c:spPr>
          <c:invertIfNegative val="0"/>
          <c:cat>
            <c:strRef>
              <c:f>Feuil1!$A$2:$A$16</c:f>
              <c:strCache>
                <c:ptCount val="15"/>
                <c:pt idx="0">
                  <c:v>Alimentaire</c:v>
                </c:pt>
                <c:pt idx="1">
                  <c:v>Promotion d'évènements</c:v>
                </c:pt>
                <c:pt idx="2">
                  <c:v>Services (HORECA, tourisme...)</c:v>
                </c:pt>
                <c:pt idx="3">
                  <c:v>Décoration et lifestyle</c:v>
                </c:pt>
                <c:pt idx="4">
                  <c:v>Produits de soin de beauté</c:v>
                </c:pt>
                <c:pt idx="5">
                  <c:v>Transports</c:v>
                </c:pt>
                <c:pt idx="6">
                  <c:v>Construction</c:v>
                </c:pt>
                <c:pt idx="7">
                  <c:v>Produits ménagers</c:v>
                </c:pt>
                <c:pt idx="8">
                  <c:v>Pharmaceutique et parapharmaceutique</c:v>
                </c:pt>
                <c:pt idx="9">
                  <c:v>Informatique et télécommunications</c:v>
                </c:pt>
                <c:pt idx="10">
                  <c:v>Mode</c:v>
                </c:pt>
                <c:pt idx="11">
                  <c:v>Produits bancaires et financiers</c:v>
                </c:pt>
                <c:pt idx="12">
                  <c:v>Loterie/jeux de hasard</c:v>
                </c:pt>
                <c:pt idx="13">
                  <c:v>Jeux et jouets</c:v>
                </c:pt>
                <c:pt idx="14">
                  <c:v>Autres (divers)</c:v>
                </c:pt>
              </c:strCache>
            </c:strRef>
          </c:cat>
          <c:val>
            <c:numRef>
              <c:f>Feuil1!$C$2:$C$16</c:f>
              <c:numCache>
                <c:formatCode>0.00%</c:formatCode>
                <c:ptCount val="15"/>
                <c:pt idx="0">
                  <c:v>0.1701</c:v>
                </c:pt>
                <c:pt idx="1">
                  <c:v>0.11509999999999999</c:v>
                </c:pt>
                <c:pt idx="2">
                  <c:v>0.15790000000000001</c:v>
                </c:pt>
                <c:pt idx="3">
                  <c:v>4.9000000000000002E-2</c:v>
                </c:pt>
                <c:pt idx="4">
                  <c:v>8.9399999999999993E-2</c:v>
                </c:pt>
                <c:pt idx="5">
                  <c:v>5.7500000000000002E-2</c:v>
                </c:pt>
                <c:pt idx="6">
                  <c:v>5.5100000000000003E-2</c:v>
                </c:pt>
                <c:pt idx="7">
                  <c:v>6.1199999999999997E-2</c:v>
                </c:pt>
                <c:pt idx="8">
                  <c:v>4.53E-2</c:v>
                </c:pt>
                <c:pt idx="9">
                  <c:v>3.6700000000000003E-2</c:v>
                </c:pt>
                <c:pt idx="10">
                  <c:v>3.1800000000000002E-2</c:v>
                </c:pt>
                <c:pt idx="11">
                  <c:v>1.9599999999999999E-2</c:v>
                </c:pt>
                <c:pt idx="12">
                  <c:v>2.5700000000000001E-2</c:v>
                </c:pt>
                <c:pt idx="13">
                  <c:v>1.0999999999999999E-2</c:v>
                </c:pt>
                <c:pt idx="14">
                  <c:v>7.4700000000000003E-2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11-42A8-8065-CD22EBB1CB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8365696"/>
        <c:axId val="258371584"/>
      </c:barChart>
      <c:catAx>
        <c:axId val="25836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fr-FR"/>
          </a:p>
        </c:txPr>
        <c:crossAx val="258371584"/>
        <c:crosses val="autoZero"/>
        <c:auto val="1"/>
        <c:lblAlgn val="ctr"/>
        <c:lblOffset val="100"/>
        <c:noMultiLvlLbl val="0"/>
      </c:catAx>
      <c:valAx>
        <c:axId val="25837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fr-FR"/>
          </a:p>
        </c:txPr>
        <c:crossAx val="258365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3468693335291748"/>
          <c:y val="0.94408893819869721"/>
          <c:w val="0.36531306664708252"/>
          <c:h val="5.37617097803441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038364709905767E-2"/>
          <c:y val="0.17439348899831325"/>
          <c:w val="0.90947131608548937"/>
          <c:h val="0.385702723758953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Feuil1!$B$44</c:f>
              <c:strCache>
                <c:ptCount val="1"/>
                <c:pt idx="0">
                  <c:v>Voix "in" masculines</c:v>
                </c:pt>
              </c:strCache>
            </c:strRef>
          </c:tx>
          <c:spPr>
            <a:solidFill>
              <a:srgbClr val="6E2583"/>
            </a:solidFill>
            <a:ln>
              <a:noFill/>
            </a:ln>
            <a:effectLst/>
          </c:spPr>
          <c:invertIfNegative val="0"/>
          <c:cat>
            <c:strRef>
              <c:f>Feuil1!$A$45:$A$59</c:f>
              <c:strCache>
                <c:ptCount val="15"/>
                <c:pt idx="0">
                  <c:v>Alimentaire</c:v>
                </c:pt>
                <c:pt idx="1">
                  <c:v>Promotion d'évènements</c:v>
                </c:pt>
                <c:pt idx="2">
                  <c:v>Service (HORECA, tourisme…)</c:v>
                </c:pt>
                <c:pt idx="3">
                  <c:v>Décoration et lifestyle </c:v>
                </c:pt>
                <c:pt idx="4">
                  <c:v>Produits de soin et de beauté</c:v>
                </c:pt>
                <c:pt idx="5">
                  <c:v>Transport (voiture, moto…)</c:v>
                </c:pt>
                <c:pt idx="6">
                  <c:v>Construction </c:v>
                </c:pt>
                <c:pt idx="7">
                  <c:v>Produit ménager</c:v>
                </c:pt>
                <c:pt idx="8">
                  <c:v>Pharmaceutique et parapharmaceutique</c:v>
                </c:pt>
                <c:pt idx="9">
                  <c:v>Informatique et télécommunications</c:v>
                </c:pt>
                <c:pt idx="10">
                  <c:v>Mode (vêtements, chaussures…)</c:v>
                </c:pt>
                <c:pt idx="11">
                  <c:v>Produit bancaire et financier</c:v>
                </c:pt>
                <c:pt idx="12">
                  <c:v>Loterie/Jeux de hasard</c:v>
                </c:pt>
                <c:pt idx="13">
                  <c:v>Jeux et jouets</c:v>
                </c:pt>
                <c:pt idx="14">
                  <c:v>Autre (divers)</c:v>
                </c:pt>
              </c:strCache>
            </c:strRef>
          </c:cat>
          <c:val>
            <c:numRef>
              <c:f>Feuil1!$B$45:$B$59</c:f>
              <c:numCache>
                <c:formatCode>0.00%</c:formatCode>
                <c:ptCount val="15"/>
                <c:pt idx="0">
                  <c:v>0.15559999999999999</c:v>
                </c:pt>
                <c:pt idx="1">
                  <c:v>0.1111</c:v>
                </c:pt>
                <c:pt idx="2">
                  <c:v>5.9299999999999999E-2</c:v>
                </c:pt>
                <c:pt idx="3">
                  <c:v>0.1111</c:v>
                </c:pt>
                <c:pt idx="4">
                  <c:v>9.6299999999999997E-2</c:v>
                </c:pt>
                <c:pt idx="5">
                  <c:v>0.1111</c:v>
                </c:pt>
                <c:pt idx="6">
                  <c:v>5.1900000000000002E-2</c:v>
                </c:pt>
                <c:pt idx="7">
                  <c:v>5.1900000000000002E-2</c:v>
                </c:pt>
                <c:pt idx="8">
                  <c:v>5.9299999999999999E-2</c:v>
                </c:pt>
                <c:pt idx="9">
                  <c:v>5.1900000000000002E-2</c:v>
                </c:pt>
                <c:pt idx="10">
                  <c:v>2.9600000000000001E-2</c:v>
                </c:pt>
                <c:pt idx="11">
                  <c:v>1.4800000000000001E-2</c:v>
                </c:pt>
                <c:pt idx="12">
                  <c:v>2.9600000000000001E-2</c:v>
                </c:pt>
                <c:pt idx="13" formatCode="0%">
                  <c:v>0</c:v>
                </c:pt>
                <c:pt idx="14">
                  <c:v>6.6699999999999995E-2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1B-404B-9B04-6C07B6DD86FF}"/>
            </c:ext>
          </c:extLst>
        </c:ser>
        <c:ser>
          <c:idx val="1"/>
          <c:order val="1"/>
          <c:tx>
            <c:strRef>
              <c:f>Feuil1!$C$44</c:f>
              <c:strCache>
                <c:ptCount val="1"/>
                <c:pt idx="0">
                  <c:v>Voix "in" féminines</c:v>
                </c:pt>
              </c:strCache>
            </c:strRef>
          </c:tx>
          <c:spPr>
            <a:solidFill>
              <a:srgbClr val="4B9BD5"/>
            </a:solidFill>
            <a:ln>
              <a:noFill/>
            </a:ln>
            <a:effectLst/>
          </c:spPr>
          <c:invertIfNegative val="0"/>
          <c:cat>
            <c:strRef>
              <c:f>Feuil1!$A$45:$A$59</c:f>
              <c:strCache>
                <c:ptCount val="15"/>
                <c:pt idx="0">
                  <c:v>Alimentaire</c:v>
                </c:pt>
                <c:pt idx="1">
                  <c:v>Promotion d'évènements</c:v>
                </c:pt>
                <c:pt idx="2">
                  <c:v>Service (HORECA, tourisme…)</c:v>
                </c:pt>
                <c:pt idx="3">
                  <c:v>Décoration et lifestyle </c:v>
                </c:pt>
                <c:pt idx="4">
                  <c:v>Produits de soin et de beauté</c:v>
                </c:pt>
                <c:pt idx="5">
                  <c:v>Transport (voiture, moto…)</c:v>
                </c:pt>
                <c:pt idx="6">
                  <c:v>Construction </c:v>
                </c:pt>
                <c:pt idx="7">
                  <c:v>Produit ménager</c:v>
                </c:pt>
                <c:pt idx="8">
                  <c:v>Pharmaceutique et parapharmaceutique</c:v>
                </c:pt>
                <c:pt idx="9">
                  <c:v>Informatique et télécommunications</c:v>
                </c:pt>
                <c:pt idx="10">
                  <c:v>Mode (vêtements, chaussures…)</c:v>
                </c:pt>
                <c:pt idx="11">
                  <c:v>Produit bancaire et financier</c:v>
                </c:pt>
                <c:pt idx="12">
                  <c:v>Loterie/Jeux de hasard</c:v>
                </c:pt>
                <c:pt idx="13">
                  <c:v>Jeux et jouets</c:v>
                </c:pt>
                <c:pt idx="14">
                  <c:v>Autre (divers)</c:v>
                </c:pt>
              </c:strCache>
            </c:strRef>
          </c:cat>
          <c:val>
            <c:numRef>
              <c:f>Feuil1!$C$45:$C$59</c:f>
              <c:numCache>
                <c:formatCode>0.00%</c:formatCode>
                <c:ptCount val="15"/>
                <c:pt idx="0">
                  <c:v>0.13980000000000001</c:v>
                </c:pt>
                <c:pt idx="1">
                  <c:v>0.1183</c:v>
                </c:pt>
                <c:pt idx="2">
                  <c:v>4.2999999999999997E-2</c:v>
                </c:pt>
                <c:pt idx="3">
                  <c:v>9.6799999999999997E-2</c:v>
                </c:pt>
                <c:pt idx="4">
                  <c:v>0.20430000000000001</c:v>
                </c:pt>
                <c:pt idx="5">
                  <c:v>5.3800000000000001E-2</c:v>
                </c:pt>
                <c:pt idx="6">
                  <c:v>7.5300000000000006E-2</c:v>
                </c:pt>
                <c:pt idx="7">
                  <c:v>0.1613</c:v>
                </c:pt>
                <c:pt idx="8">
                  <c:v>4.2999999999999997E-2</c:v>
                </c:pt>
                <c:pt idx="9">
                  <c:v>3.2300000000000002E-2</c:v>
                </c:pt>
                <c:pt idx="10" formatCode="0%">
                  <c:v>0</c:v>
                </c:pt>
                <c:pt idx="11" formatCode="0%">
                  <c:v>0</c:v>
                </c:pt>
                <c:pt idx="12">
                  <c:v>2.1499999999999998E-2</c:v>
                </c:pt>
                <c:pt idx="13" formatCode="0%">
                  <c:v>0</c:v>
                </c:pt>
                <c:pt idx="14">
                  <c:v>1.0800000000000001E-2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1B-404B-9B04-6C07B6DD86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9473280"/>
        <c:axId val="229479168"/>
      </c:barChart>
      <c:catAx>
        <c:axId val="22947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fr-FR"/>
          </a:p>
        </c:txPr>
        <c:crossAx val="229479168"/>
        <c:crosses val="autoZero"/>
        <c:auto val="1"/>
        <c:lblAlgn val="ctr"/>
        <c:lblOffset val="100"/>
        <c:noMultiLvlLbl val="0"/>
      </c:catAx>
      <c:valAx>
        <c:axId val="229479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fr-FR"/>
          </a:p>
        </c:txPr>
        <c:crossAx val="229473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5745659504972178"/>
          <c:y val="0.94022493271771068"/>
          <c:w val="0.42667431897207858"/>
          <c:h val="4.40964420631589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Feuil1!$B$65</c:f>
              <c:strCache>
                <c:ptCount val="1"/>
                <c:pt idx="0">
                  <c:v>Voix "off" masculines</c:v>
                </c:pt>
              </c:strCache>
            </c:strRef>
          </c:tx>
          <c:spPr>
            <a:solidFill>
              <a:srgbClr val="6E2584"/>
            </a:solidFill>
            <a:ln>
              <a:noFill/>
            </a:ln>
            <a:effectLst/>
          </c:spPr>
          <c:invertIfNegative val="0"/>
          <c:cat>
            <c:strRef>
              <c:f>Feuil1!$A$66:$A$80</c:f>
              <c:strCache>
                <c:ptCount val="15"/>
                <c:pt idx="0">
                  <c:v>Alimentaire</c:v>
                </c:pt>
                <c:pt idx="1">
                  <c:v>Promotion d'évènements</c:v>
                </c:pt>
                <c:pt idx="2">
                  <c:v>Service (HORECA, tourisme…)</c:v>
                </c:pt>
                <c:pt idx="3">
                  <c:v>Décoration et lifestyle </c:v>
                </c:pt>
                <c:pt idx="4">
                  <c:v>Produits de soin et de beauté</c:v>
                </c:pt>
                <c:pt idx="5">
                  <c:v>Transport (voiture, moto…)</c:v>
                </c:pt>
                <c:pt idx="6">
                  <c:v>Construction </c:v>
                </c:pt>
                <c:pt idx="7">
                  <c:v>Produit ménager</c:v>
                </c:pt>
                <c:pt idx="8">
                  <c:v>Pharmaceutique et parapharmaceutique</c:v>
                </c:pt>
                <c:pt idx="9">
                  <c:v>Informatique et télécommunications</c:v>
                </c:pt>
                <c:pt idx="10">
                  <c:v>Mode (vêtements, chaussures…)</c:v>
                </c:pt>
                <c:pt idx="11">
                  <c:v>Produit bancaire et financier</c:v>
                </c:pt>
                <c:pt idx="12">
                  <c:v>Loterie/Jeux de hasard</c:v>
                </c:pt>
                <c:pt idx="13">
                  <c:v>Jeux et jouets</c:v>
                </c:pt>
                <c:pt idx="14">
                  <c:v>Autre (divers)</c:v>
                </c:pt>
              </c:strCache>
            </c:strRef>
          </c:cat>
          <c:val>
            <c:numRef>
              <c:f>Feuil1!$B$66:$B$80</c:f>
              <c:numCache>
                <c:formatCode>0.00%</c:formatCode>
                <c:ptCount val="15"/>
                <c:pt idx="0">
                  <c:v>0.14130000000000001</c:v>
                </c:pt>
                <c:pt idx="1">
                  <c:v>0.14130000000000001</c:v>
                </c:pt>
                <c:pt idx="2">
                  <c:v>9.2100000000000001E-2</c:v>
                </c:pt>
                <c:pt idx="3">
                  <c:v>0.1095</c:v>
                </c:pt>
                <c:pt idx="4">
                  <c:v>3.8100000000000002E-2</c:v>
                </c:pt>
                <c:pt idx="5">
                  <c:v>0.127</c:v>
                </c:pt>
                <c:pt idx="6">
                  <c:v>8.1000000000000003E-2</c:v>
                </c:pt>
                <c:pt idx="7">
                  <c:v>5.5599999999999997E-2</c:v>
                </c:pt>
                <c:pt idx="8">
                  <c:v>4.7600000000000003E-2</c:v>
                </c:pt>
                <c:pt idx="9">
                  <c:v>4.1300000000000003E-2</c:v>
                </c:pt>
                <c:pt idx="10">
                  <c:v>7.9000000000000008E-3</c:v>
                </c:pt>
                <c:pt idx="11">
                  <c:v>2.5399999999999999E-2</c:v>
                </c:pt>
                <c:pt idx="12">
                  <c:v>1.5900000000000001E-2</c:v>
                </c:pt>
                <c:pt idx="13">
                  <c:v>1.9E-2</c:v>
                </c:pt>
                <c:pt idx="14">
                  <c:v>5.7099999999999998E-2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2B-4063-BC3D-281F9FFA0739}"/>
            </c:ext>
          </c:extLst>
        </c:ser>
        <c:ser>
          <c:idx val="1"/>
          <c:order val="1"/>
          <c:tx>
            <c:strRef>
              <c:f>Feuil1!$C$65</c:f>
              <c:strCache>
                <c:ptCount val="1"/>
                <c:pt idx="0">
                  <c:v>Voix "off" féminines</c:v>
                </c:pt>
              </c:strCache>
            </c:strRef>
          </c:tx>
          <c:spPr>
            <a:solidFill>
              <a:srgbClr val="4B9BD5"/>
            </a:solidFill>
            <a:ln>
              <a:noFill/>
            </a:ln>
            <a:effectLst/>
          </c:spPr>
          <c:invertIfNegative val="0"/>
          <c:cat>
            <c:strRef>
              <c:f>Feuil1!$A$66:$A$80</c:f>
              <c:strCache>
                <c:ptCount val="15"/>
                <c:pt idx="0">
                  <c:v>Alimentaire</c:v>
                </c:pt>
                <c:pt idx="1">
                  <c:v>Promotion d'évènements</c:v>
                </c:pt>
                <c:pt idx="2">
                  <c:v>Service (HORECA, tourisme…)</c:v>
                </c:pt>
                <c:pt idx="3">
                  <c:v>Décoration et lifestyle </c:v>
                </c:pt>
                <c:pt idx="4">
                  <c:v>Produits de soin et de beauté</c:v>
                </c:pt>
                <c:pt idx="5">
                  <c:v>Transport (voiture, moto…)</c:v>
                </c:pt>
                <c:pt idx="6">
                  <c:v>Construction </c:v>
                </c:pt>
                <c:pt idx="7">
                  <c:v>Produit ménager</c:v>
                </c:pt>
                <c:pt idx="8">
                  <c:v>Pharmaceutique et parapharmaceutique</c:v>
                </c:pt>
                <c:pt idx="9">
                  <c:v>Informatique et télécommunications</c:v>
                </c:pt>
                <c:pt idx="10">
                  <c:v>Mode (vêtements, chaussures…)</c:v>
                </c:pt>
                <c:pt idx="11">
                  <c:v>Produit bancaire et financier</c:v>
                </c:pt>
                <c:pt idx="12">
                  <c:v>Loterie/Jeux de hasard</c:v>
                </c:pt>
                <c:pt idx="13">
                  <c:v>Jeux et jouets</c:v>
                </c:pt>
                <c:pt idx="14">
                  <c:v>Autre (divers)</c:v>
                </c:pt>
              </c:strCache>
            </c:strRef>
          </c:cat>
          <c:val>
            <c:numRef>
              <c:f>Feuil1!$C$66:$C$80</c:f>
              <c:numCache>
                <c:formatCode>0.00%</c:formatCode>
                <c:ptCount val="15"/>
                <c:pt idx="0">
                  <c:v>0.17380000000000001</c:v>
                </c:pt>
                <c:pt idx="1">
                  <c:v>9.2899999999999996E-2</c:v>
                </c:pt>
                <c:pt idx="2">
                  <c:v>0.1143</c:v>
                </c:pt>
                <c:pt idx="3">
                  <c:v>5.9499999999999997E-2</c:v>
                </c:pt>
                <c:pt idx="4">
                  <c:v>0.15709999999999999</c:v>
                </c:pt>
                <c:pt idx="5">
                  <c:v>9.4999999999999998E-3</c:v>
                </c:pt>
                <c:pt idx="6">
                  <c:v>4.5199999999999997E-2</c:v>
                </c:pt>
                <c:pt idx="7">
                  <c:v>6.4299999999999996E-2</c:v>
                </c:pt>
                <c:pt idx="8">
                  <c:v>7.6200000000000004E-2</c:v>
                </c:pt>
                <c:pt idx="9">
                  <c:v>3.3300000000000003E-2</c:v>
                </c:pt>
                <c:pt idx="10">
                  <c:v>6.9000000000000006E-2</c:v>
                </c:pt>
                <c:pt idx="11">
                  <c:v>1.9E-2</c:v>
                </c:pt>
                <c:pt idx="12">
                  <c:v>1.43E-2</c:v>
                </c:pt>
                <c:pt idx="13">
                  <c:v>9.4999999999999998E-3</c:v>
                </c:pt>
                <c:pt idx="14">
                  <c:v>6.1899999999999997E-2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2B-4063-BC3D-281F9FFA0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9502336"/>
        <c:axId val="229794944"/>
      </c:barChart>
      <c:catAx>
        <c:axId val="22950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fr-FR"/>
          </a:p>
        </c:txPr>
        <c:crossAx val="229794944"/>
        <c:crosses val="autoZero"/>
        <c:auto val="1"/>
        <c:lblAlgn val="ctr"/>
        <c:lblOffset val="100"/>
        <c:noMultiLvlLbl val="0"/>
      </c:catAx>
      <c:valAx>
        <c:axId val="229794944"/>
        <c:scaling>
          <c:orientation val="minMax"/>
          <c:max val="0.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fr-FR"/>
          </a:p>
        </c:txPr>
        <c:crossAx val="22950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fr-FR"/>
          </a:p>
        </c:txPr>
      </c:legendEntry>
      <c:layout>
        <c:manualLayout>
          <c:xMode val="edge"/>
          <c:yMode val="edge"/>
          <c:x val="0.52687138577484249"/>
          <c:y val="0.9376907258240943"/>
          <c:w val="0.47271319579225107"/>
          <c:h val="4.59659423839644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Segoe UI Light" panose="020B0502040204020203" pitchFamily="34" charset="0"/>
          <a:cs typeface="Segoe UI Light" panose="020B0502040204020203" pitchFamily="34" charset="0"/>
        </a:defRPr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fr-FR" sz="2000" b="0" i="0" u="none" strike="noStrike" kern="1200" cap="none" spc="0" baseline="0">
                <a:solidFill>
                  <a:srgbClr val="59595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pPr>
            <a:r>
              <a:rPr lang="fr-FR" sz="2000" b="0" i="0" u="none" strike="noStrike" kern="1200" cap="none" spc="0" baseline="0" dirty="0">
                <a:solidFill>
                  <a:srgbClr val="595959"/>
                </a:solidFill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Activités parentales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Pères</c:v>
          </c:tx>
          <c:spPr>
            <a:solidFill>
              <a:srgbClr val="6E2583"/>
            </a:solidFill>
            <a:ln>
              <a:noFill/>
            </a:ln>
          </c:spPr>
          <c:invertIfNegative val="0"/>
          <c:cat>
            <c:strLit>
              <c:ptCount val="5"/>
              <c:pt idx="0">
                <c:v>Chef(fe) de famille</c:v>
              </c:pt>
              <c:pt idx="1">
                <c:v>Soin aux enfants</c:v>
              </c:pt>
              <c:pt idx="2">
                <c:v>Activités de loisir</c:v>
              </c:pt>
              <c:pt idx="3">
                <c:v>Transmission</c:v>
              </c:pt>
              <c:pt idx="4">
                <c:v>Parentalité passive</c:v>
              </c:pt>
            </c:strLit>
          </c:cat>
          <c:val>
            <c:numLit>
              <c:formatCode>General</c:formatCode>
              <c:ptCount val="5"/>
              <c:pt idx="0">
                <c:v>0.2656</c:v>
              </c:pt>
              <c:pt idx="1">
                <c:v>0.125</c:v>
              </c:pt>
              <c:pt idx="2">
                <c:v>0.1875</c:v>
              </c:pt>
              <c:pt idx="3">
                <c:v>4.6899999999999997E-2</c:v>
              </c:pt>
              <c:pt idx="4">
                <c:v>0.2021</c:v>
              </c:pt>
            </c:numLit>
          </c:val>
          <c:extLst>
            <c:ext xmlns:c16="http://schemas.microsoft.com/office/drawing/2014/chart" uri="{C3380CC4-5D6E-409C-BE32-E72D297353CC}">
              <c16:uniqueId val="{00000000-A6A0-4585-A0EC-DE7B78C4F05D}"/>
            </c:ext>
          </c:extLst>
        </c:ser>
        <c:ser>
          <c:idx val="1"/>
          <c:order val="1"/>
          <c:tx>
            <c:v>Mères</c:v>
          </c:tx>
          <c:spPr>
            <a:solidFill>
              <a:srgbClr val="4B9BD5"/>
            </a:solidFill>
            <a:ln>
              <a:noFill/>
            </a:ln>
          </c:spPr>
          <c:invertIfNegative val="0"/>
          <c:cat>
            <c:strLit>
              <c:ptCount val="5"/>
              <c:pt idx="0">
                <c:v>Chef(fe) de famille</c:v>
              </c:pt>
              <c:pt idx="1">
                <c:v>Soin aux enfants</c:v>
              </c:pt>
              <c:pt idx="2">
                <c:v>Activités de loisir</c:v>
              </c:pt>
              <c:pt idx="3">
                <c:v>Transmission</c:v>
              </c:pt>
              <c:pt idx="4">
                <c:v>Parentalité passive</c:v>
              </c:pt>
            </c:strLit>
          </c:cat>
          <c:val>
            <c:numLit>
              <c:formatCode>General</c:formatCode>
              <c:ptCount val="5"/>
              <c:pt idx="0">
                <c:v>2.1700000000000001E-2</c:v>
              </c:pt>
              <c:pt idx="1">
                <c:v>0.4783</c:v>
              </c:pt>
              <c:pt idx="2">
                <c:v>0.1196</c:v>
              </c:pt>
              <c:pt idx="3">
                <c:v>5.4399999999999997E-2</c:v>
              </c:pt>
              <c:pt idx="4">
                <c:v>0.2283</c:v>
              </c:pt>
            </c:numLit>
          </c:val>
          <c:extLst>
            <c:ext xmlns:c16="http://schemas.microsoft.com/office/drawing/2014/chart" uri="{C3380CC4-5D6E-409C-BE32-E72D297353CC}">
              <c16:uniqueId val="{00000001-A6A0-4585-A0EC-DE7B78C4F0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229861248"/>
        <c:axId val="229859712"/>
      </c:barChart>
      <c:valAx>
        <c:axId val="229859712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minorGridlines>
          <c:spPr>
            <a:ln w="9528" cap="flat">
              <a:solidFill>
                <a:srgbClr val="F2F2F2"/>
              </a:solidFill>
              <a:prstDash val="solid"/>
              <a:round/>
            </a:ln>
          </c:spPr>
        </c:min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fr-FR" sz="1600" b="0" i="0" u="none" strike="noStrike" kern="1200" baseline="0">
                <a:solidFill>
                  <a:srgbClr val="59595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pPr>
            <a:endParaRPr lang="fr-FR"/>
          </a:p>
        </c:txPr>
        <c:crossAx val="229861248"/>
        <c:crosses val="autoZero"/>
        <c:crossBetween val="between"/>
      </c:valAx>
      <c:catAx>
        <c:axId val="229861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fr-FR" sz="1600" b="0" i="0" u="none" strike="noStrike" kern="1200" cap="none" spc="0" baseline="0">
                <a:solidFill>
                  <a:srgbClr val="59595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pPr>
            <a:endParaRPr lang="fr-FR"/>
          </a:p>
        </c:txPr>
        <c:crossAx val="229859712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t"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lang="fr-FR" sz="1400" b="0" i="0" u="none" strike="noStrike" kern="1200" baseline="0">
              <a:solidFill>
                <a:srgbClr val="595959"/>
              </a:solidFill>
              <a:latin typeface="Segoe UI Light" panose="020B0502040204020203" pitchFamily="34" charset="0"/>
              <a:cs typeface="Segoe UI Light" panose="020B0502040204020203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9528" cap="flat">
      <a:noFill/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fr-FR" sz="900" b="0" i="0" u="none" strike="noStrike" kern="1200" baseline="0">
          <a:solidFill>
            <a:srgbClr val="000000"/>
          </a:solidFill>
          <a:latin typeface="Calibri"/>
        </a:defRPr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r>
              <a:rPr lang="fr-BE" sz="1800" baseline="0">
                <a:latin typeface="Segoe UI Light" panose="020B0502040204020203" pitchFamily="34" charset="0"/>
                <a:cs typeface="Segoe UI Light" panose="020B0502040204020203" pitchFamily="34" charset="0"/>
              </a:rPr>
              <a:t>Répartition des espaces de référence selon le genre</a:t>
            </a:r>
            <a:endParaRPr lang="fr-BE" sz="1800">
              <a:latin typeface="Segoe UI Light" panose="020B0502040204020203" pitchFamily="34" charset="0"/>
              <a:cs typeface="Segoe UI Light" panose="020B0502040204020203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'ESPACES DE REFERENCES EDIT'!$N$203</c:f>
              <c:strCache>
                <c:ptCount val="1"/>
                <c:pt idx="0">
                  <c:v>Hommes</c:v>
                </c:pt>
              </c:strCache>
            </c:strRef>
          </c:tx>
          <c:spPr>
            <a:solidFill>
              <a:srgbClr val="6E2583"/>
            </a:solidFill>
            <a:ln>
              <a:noFill/>
            </a:ln>
            <a:effectLst/>
          </c:spPr>
          <c:invertIfNegative val="0"/>
          <c:cat>
            <c:strRef>
              <c:f>'ESPACES DE REFERENCES EDIT'!$M$204:$M$209</c:f>
              <c:strCache>
                <c:ptCount val="6"/>
                <c:pt idx="0">
                  <c:v>Espace public</c:v>
                </c:pt>
                <c:pt idx="1">
                  <c:v>Espace privé</c:v>
                </c:pt>
                <c:pt idx="2">
                  <c:v>Espace professionnel</c:v>
                </c:pt>
                <c:pt idx="3">
                  <c:v>Espace commercial</c:v>
                </c:pt>
                <c:pt idx="4">
                  <c:v>Espace institutionnel</c:v>
                </c:pt>
                <c:pt idx="5">
                  <c:v>Espace indéfini</c:v>
                </c:pt>
              </c:strCache>
            </c:strRef>
          </c:cat>
          <c:val>
            <c:numRef>
              <c:f>'ESPACES DE REFERENCES EDIT'!$N$204:$N$209</c:f>
              <c:numCache>
                <c:formatCode>0.00%</c:formatCode>
                <c:ptCount val="6"/>
                <c:pt idx="0">
                  <c:v>0.29880000000000001</c:v>
                </c:pt>
                <c:pt idx="1">
                  <c:v>0.2293</c:v>
                </c:pt>
                <c:pt idx="2">
                  <c:v>0.32079999999999997</c:v>
                </c:pt>
                <c:pt idx="3">
                  <c:v>6.2799999999999995E-2</c:v>
                </c:pt>
                <c:pt idx="4">
                  <c:v>6.6E-3</c:v>
                </c:pt>
                <c:pt idx="5">
                  <c:v>8.1600000000000006E-2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DE-4B5A-8B3C-4B0C75E8D1F7}"/>
            </c:ext>
          </c:extLst>
        </c:ser>
        <c:ser>
          <c:idx val="1"/>
          <c:order val="1"/>
          <c:tx>
            <c:strRef>
              <c:f>'ESPACES DE REFERENCES EDIT'!$O$203</c:f>
              <c:strCache>
                <c:ptCount val="1"/>
                <c:pt idx="0">
                  <c:v>Femmes</c:v>
                </c:pt>
              </c:strCache>
            </c:strRef>
          </c:tx>
          <c:spPr>
            <a:solidFill>
              <a:srgbClr val="4B9BD5"/>
            </a:solidFill>
            <a:ln>
              <a:noFill/>
            </a:ln>
            <a:effectLst/>
          </c:spPr>
          <c:invertIfNegative val="0"/>
          <c:cat>
            <c:strRef>
              <c:f>'ESPACES DE REFERENCES EDIT'!$M$204:$M$209</c:f>
              <c:strCache>
                <c:ptCount val="6"/>
                <c:pt idx="0">
                  <c:v>Espace public</c:v>
                </c:pt>
                <c:pt idx="1">
                  <c:v>Espace privé</c:v>
                </c:pt>
                <c:pt idx="2">
                  <c:v>Espace professionnel</c:v>
                </c:pt>
                <c:pt idx="3">
                  <c:v>Espace commercial</c:v>
                </c:pt>
                <c:pt idx="4">
                  <c:v>Espace institutionnel</c:v>
                </c:pt>
                <c:pt idx="5">
                  <c:v>Espace indéfini</c:v>
                </c:pt>
              </c:strCache>
            </c:strRef>
          </c:cat>
          <c:val>
            <c:numRef>
              <c:f>'ESPACES DE REFERENCES EDIT'!$O$204:$O$209</c:f>
              <c:numCache>
                <c:formatCode>0.00%</c:formatCode>
                <c:ptCount val="6"/>
                <c:pt idx="0" formatCode="0%">
                  <c:v>0.39</c:v>
                </c:pt>
                <c:pt idx="1">
                  <c:v>0.29899999999999999</c:v>
                </c:pt>
                <c:pt idx="2">
                  <c:v>0.15190000000000001</c:v>
                </c:pt>
                <c:pt idx="3">
                  <c:v>5.2600000000000001E-2</c:v>
                </c:pt>
                <c:pt idx="4">
                  <c:v>2.5100000000000001E-2</c:v>
                </c:pt>
                <c:pt idx="5">
                  <c:v>8.1299999999999997E-2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DE-4B5A-8B3C-4B0C75E8D1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9991936"/>
        <c:axId val="229993472"/>
      </c:barChart>
      <c:catAx>
        <c:axId val="22999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fr-FR"/>
          </a:p>
        </c:txPr>
        <c:crossAx val="229993472"/>
        <c:crosses val="autoZero"/>
        <c:auto val="1"/>
        <c:lblAlgn val="ctr"/>
        <c:lblOffset val="100"/>
        <c:noMultiLvlLbl val="0"/>
      </c:catAx>
      <c:valAx>
        <c:axId val="229993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fr-FR"/>
          </a:p>
        </c:txPr>
        <c:crossAx val="229991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3195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5964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1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1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1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1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bg2"/>
              </a:buClr>
              <a:defRPr sz="1050"/>
            </a:lvl3pPr>
            <a:lvl4pPr marL="385763" indent="-128588">
              <a:buClr>
                <a:schemeClr val="bg2"/>
              </a:buClr>
              <a:defRPr sz="1050"/>
            </a:lvl4pPr>
            <a:lvl5pPr>
              <a:buClr>
                <a:schemeClr val="bg2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6443792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buSzPct val="100000"/>
              <a:defRPr sz="1050"/>
            </a:lvl3pPr>
            <a:lvl4pPr marL="385763" indent="-128588">
              <a:buClr>
                <a:schemeClr val="accent2"/>
              </a:buClr>
              <a:buSzPct val="100000"/>
              <a:defRPr sz="1050"/>
            </a:lvl4pPr>
            <a:lvl5pPr>
              <a:buClr>
                <a:schemeClr val="accent2"/>
              </a:buClr>
              <a:buSzPct val="100000"/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9078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2440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381419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0"/>
            <a:ext cx="381419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38130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055281"/>
            <a:ext cx="38130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bg2"/>
              </a:buClr>
              <a:defRPr sz="1050"/>
            </a:lvl3pPr>
            <a:lvl4pPr marL="385763" indent="-128588">
              <a:buClr>
                <a:schemeClr val="bg2"/>
              </a:buClr>
              <a:defRPr sz="1050"/>
            </a:lvl4pPr>
            <a:lvl5pPr>
              <a:buClr>
                <a:schemeClr val="bg2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0918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381419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0"/>
            <a:ext cx="381419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38130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055281"/>
            <a:ext cx="38130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bg2"/>
              </a:buClr>
              <a:defRPr sz="1050"/>
            </a:lvl3pPr>
            <a:lvl4pPr marL="385763" indent="-128588">
              <a:buClr>
                <a:schemeClr val="bg2"/>
              </a:buClr>
              <a:defRPr sz="1050"/>
            </a:lvl4pPr>
            <a:lvl5pPr>
              <a:buClr>
                <a:schemeClr val="bg2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11856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397001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397001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397001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397001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4717008"/>
            <a:ext cx="1831086" cy="1326605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4717008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4717008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4717008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3057005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3057005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3057005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3057005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6770568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397001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397001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397001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397001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4717008"/>
            <a:ext cx="1831086" cy="1326605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4717008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4717008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4717008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3057005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3057005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3057005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3057005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8247317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4461922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6262344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397000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2" y="1397000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704406"/>
            <a:ext cx="3813048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704406"/>
            <a:ext cx="3813048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3060985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2" y="3060985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35787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81630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397000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2" y="1397000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704406"/>
            <a:ext cx="3813048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704406"/>
            <a:ext cx="3813048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3060985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2" y="3060985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780798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4592048"/>
            <a:ext cx="1831086" cy="107106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4592048"/>
            <a:ext cx="1831086" cy="107106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4592048"/>
            <a:ext cx="1831086" cy="1071062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4592048"/>
            <a:ext cx="1831086" cy="107106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4928540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4592048"/>
            <a:ext cx="1831086" cy="107106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4592048"/>
            <a:ext cx="1831086" cy="107106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4592048"/>
            <a:ext cx="1831086" cy="1071062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4592048"/>
            <a:ext cx="1831086" cy="107106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35713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4822880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4822880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4822880"/>
            <a:ext cx="2496312" cy="840230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8033579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4822880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4822880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4822880"/>
            <a:ext cx="2496312" cy="840230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398535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381419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6999"/>
            <a:ext cx="381419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5053712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5053712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3721362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381419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6999"/>
            <a:ext cx="381419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5053712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5053712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2439057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2970007"/>
            <a:ext cx="1831086" cy="107106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2970007"/>
            <a:ext cx="1831086" cy="107106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2970007"/>
            <a:ext cx="1831086" cy="1071062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2970007"/>
            <a:ext cx="1831086" cy="107106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1831086" cy="1713558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bg2"/>
              </a:buClr>
              <a:defRPr sz="1050"/>
            </a:lvl3pPr>
            <a:lvl4pPr marL="385763" indent="-128588">
              <a:buClr>
                <a:schemeClr val="bg2"/>
              </a:buClr>
              <a:defRPr sz="1050"/>
            </a:lvl4pPr>
            <a:lvl5pPr>
              <a:buClr>
                <a:schemeClr val="bg2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46825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2970007"/>
            <a:ext cx="1831086" cy="107106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2970007"/>
            <a:ext cx="1831086" cy="107106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2970007"/>
            <a:ext cx="1831086" cy="1071062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2970007"/>
            <a:ext cx="1831086" cy="107106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1831086" cy="1713558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bg2"/>
              </a:buClr>
              <a:defRPr sz="1050"/>
            </a:lvl3pPr>
            <a:lvl4pPr marL="385763" indent="-128588">
              <a:buClr>
                <a:schemeClr val="bg2"/>
              </a:buClr>
              <a:defRPr sz="1050"/>
            </a:lvl4pPr>
            <a:lvl5pPr>
              <a:buClr>
                <a:schemeClr val="bg2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4019950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200839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00839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200839"/>
            <a:ext cx="2496312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43583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65951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200839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00839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200839"/>
            <a:ext cx="2496312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12578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381419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0"/>
            <a:ext cx="381419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431671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431671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3813048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212305"/>
            <a:ext cx="3813048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09364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381419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0"/>
            <a:ext cx="381419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431671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431671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3813048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212305"/>
            <a:ext cx="3813048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101514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6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2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4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6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8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0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2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3834158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5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7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8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0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3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4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5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7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8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9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0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1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2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3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5360285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63978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8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3153547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7" y="466730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725084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63978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3153547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7" y="466730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231927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639789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639789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63978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639789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886577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3886576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3886577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3886576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3886576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3886576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06840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639789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639789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63978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639789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886577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3886576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3886577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3886576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3886576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3886576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4253644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1150616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0" y="1639789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639790"/>
            <a:ext cx="1150616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639789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886577"/>
            <a:ext cx="1150616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0" y="3886576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3886577"/>
            <a:ext cx="1150616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3886576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97429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154821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1150616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0" y="1639789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639790"/>
            <a:ext cx="1150616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639789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886577"/>
            <a:ext cx="1150616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0" y="3886576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3886577"/>
            <a:ext cx="1150616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3886576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8468369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07520" y="1639790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1" y="3256993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846223" y="1639790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4" y="3256993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684926" y="1639789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3256993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8092574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07520" y="1639790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1" y="3256993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846223" y="1639790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4" y="3256993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684926" y="1639789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3256993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7032529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50552" y="1639790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853449" y="1639790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956346" y="1639790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059242" y="1639789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056714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50552" y="1639790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853449" y="1639790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956346" y="1639790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059242" y="1639789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24828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268759"/>
            <a:ext cx="1764195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1268759"/>
            <a:ext cx="1764195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2" y="1268759"/>
            <a:ext cx="1859858" cy="353568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50"/>
            </a:lvl2pPr>
            <a:lvl3pPr marL="113110" indent="-113110">
              <a:defRPr sz="1050"/>
            </a:lvl3pPr>
            <a:lvl4pPr marL="301229" indent="-155972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1268759"/>
            <a:ext cx="1859858" cy="353568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50"/>
            </a:lvl2pPr>
            <a:lvl3pPr marL="113110" indent="-113110">
              <a:defRPr sz="1050"/>
            </a:lvl3pPr>
            <a:lvl4pPr marL="301229" indent="-155972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1" y="4980566"/>
            <a:ext cx="3774839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4980566"/>
            <a:ext cx="376472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359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52102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E88D7F-9503-409E-9528-83491998A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D5D0AA-45DA-46C0-90DC-261ECA139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C40773-6063-49F9-B60E-B93B744D0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6F19-7FC9-43BF-BBD6-00E8AA755364}" type="datetimeFigureOut">
              <a:rPr lang="fr-FR" smtClean="0"/>
              <a:t>24/04/2018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548166-DA23-4A29-B5FA-8F45F7C4C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EA8985-AD8E-423F-AF8F-31C428B3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8B4D-FF43-43FD-96B8-E97F135A63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827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33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104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5882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011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608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52421"/>
            <a:ext cx="7772400" cy="462756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05674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53594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46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79" indent="-185733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337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83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9491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52421"/>
            <a:ext cx="77724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46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92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337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83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3846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52421"/>
            <a:ext cx="381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2421"/>
            <a:ext cx="381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39337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1"/>
            <a:ext cx="381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381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9742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614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560285"/>
            <a:ext cx="3811588" cy="456587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9614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560285"/>
            <a:ext cx="3813174" cy="456587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24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9228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803371"/>
            <a:ext cx="3811588" cy="436883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9228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03371"/>
            <a:ext cx="3813174" cy="436883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160494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49326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96316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4803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2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2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0620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618450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35087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63315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91544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059089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5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5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5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5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946942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18288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0"/>
            <a:ext cx="18288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0"/>
            <a:ext cx="18288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0"/>
            <a:ext cx="18288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6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4980566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3"/>
              </a:buClr>
              <a:defRPr sz="1050"/>
            </a:lvl3pPr>
            <a:lvl4pPr marL="400040" indent="-171446">
              <a:buClr>
                <a:schemeClr val="accent3"/>
              </a:buClr>
              <a:defRPr sz="1050"/>
            </a:lvl4pPr>
            <a:lvl5pPr marL="571486" indent="-171446">
              <a:buClr>
                <a:schemeClr val="accent3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4980566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2"/>
              </a:buClr>
              <a:defRPr sz="1050"/>
            </a:lvl3pPr>
            <a:lvl4pPr marL="400040" indent="-171446">
              <a:buClr>
                <a:schemeClr val="accent2"/>
              </a:buClr>
              <a:defRPr sz="1050"/>
            </a:lvl4pPr>
            <a:lvl5pPr marL="571486" indent="-171446">
              <a:buClr>
                <a:schemeClr val="accent2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4980566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bg2"/>
              </a:buClr>
              <a:defRPr sz="1050"/>
            </a:lvl3pPr>
            <a:lvl4pPr marL="400040" indent="-171446">
              <a:buClr>
                <a:schemeClr val="bg2"/>
              </a:buClr>
              <a:defRPr sz="1050"/>
            </a:lvl4pPr>
            <a:lvl5pPr marL="571486" indent="-171446">
              <a:buClr>
                <a:schemeClr val="bg2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51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18288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0"/>
            <a:ext cx="18288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0"/>
            <a:ext cx="18288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0"/>
            <a:ext cx="18288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6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4980566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3"/>
              </a:buClr>
              <a:defRPr sz="1050"/>
            </a:lvl3pPr>
            <a:lvl4pPr marL="400040" indent="-171446">
              <a:buClr>
                <a:schemeClr val="accent3"/>
              </a:buClr>
              <a:defRPr sz="1050"/>
            </a:lvl4pPr>
            <a:lvl5pPr marL="571486" indent="-171446">
              <a:buClr>
                <a:schemeClr val="accent3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4980566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2"/>
              </a:buClr>
              <a:defRPr sz="1050"/>
            </a:lvl3pPr>
            <a:lvl4pPr marL="400040" indent="-171446">
              <a:buClr>
                <a:schemeClr val="accent2"/>
              </a:buClr>
              <a:defRPr sz="1050"/>
            </a:lvl4pPr>
            <a:lvl5pPr marL="571486" indent="-171446">
              <a:buClr>
                <a:schemeClr val="accent2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4980566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bg2"/>
              </a:buClr>
              <a:defRPr sz="1050"/>
            </a:lvl3pPr>
            <a:lvl4pPr marL="400040" indent="-171446">
              <a:buClr>
                <a:schemeClr val="bg2"/>
              </a:buClr>
              <a:defRPr sz="1050"/>
            </a:lvl4pPr>
            <a:lvl5pPr marL="571486" indent="-171446">
              <a:buClr>
                <a:schemeClr val="bg2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08029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6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4980566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4"/>
              </a:buClr>
              <a:defRPr sz="1050"/>
            </a:lvl3pPr>
            <a:lvl4pPr marL="400040" indent="-171446">
              <a:buClr>
                <a:schemeClr val="accent4"/>
              </a:buClr>
              <a:defRPr sz="1050"/>
            </a:lvl4pPr>
            <a:lvl5pPr marL="571486" indent="-171446">
              <a:buClr>
                <a:schemeClr val="accent4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4980566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2"/>
              </a:buClr>
              <a:defRPr sz="1050"/>
            </a:lvl3pPr>
            <a:lvl4pPr marL="400040" indent="-171446">
              <a:buClr>
                <a:schemeClr val="accent2"/>
              </a:buClr>
              <a:defRPr sz="1050"/>
            </a:lvl4pPr>
            <a:lvl5pPr marL="571486" indent="-171446">
              <a:buClr>
                <a:schemeClr val="accent2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404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6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4980566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4"/>
              </a:buClr>
              <a:defRPr sz="1050"/>
            </a:lvl3pPr>
            <a:lvl4pPr marL="400040" indent="-171446">
              <a:buClr>
                <a:schemeClr val="accent4"/>
              </a:buClr>
              <a:defRPr sz="1050"/>
            </a:lvl4pPr>
            <a:lvl5pPr marL="571486" indent="-171446">
              <a:buClr>
                <a:schemeClr val="accent4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4980566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2"/>
              </a:buClr>
              <a:defRPr sz="1050"/>
            </a:lvl3pPr>
            <a:lvl4pPr marL="400040" indent="-171446">
              <a:buClr>
                <a:schemeClr val="accent2"/>
              </a:buClr>
              <a:defRPr sz="1050"/>
            </a:lvl4pPr>
            <a:lvl5pPr marL="571486" indent="-171446">
              <a:buClr>
                <a:schemeClr val="accent2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900289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3814192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0"/>
            <a:ext cx="3814192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6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4980566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bg2"/>
              </a:buClr>
              <a:defRPr sz="1050"/>
            </a:lvl3pPr>
            <a:lvl4pPr marL="400040" indent="-171446">
              <a:buClr>
                <a:schemeClr val="bg2"/>
              </a:buClr>
              <a:defRPr sz="1050"/>
            </a:lvl4pPr>
            <a:lvl5pPr marL="571486" indent="-171446">
              <a:buClr>
                <a:schemeClr val="bg2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174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3814192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0"/>
            <a:ext cx="3814192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6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4980566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bg2"/>
              </a:buClr>
              <a:defRPr sz="1050"/>
            </a:lvl3pPr>
            <a:lvl4pPr marL="400040" indent="-171446">
              <a:buClr>
                <a:schemeClr val="bg2"/>
              </a:buClr>
              <a:defRPr sz="1050"/>
            </a:lvl4pPr>
            <a:lvl5pPr marL="571486" indent="-171446">
              <a:buClr>
                <a:schemeClr val="bg2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637729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1"/>
            <a:ext cx="18288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1"/>
            <a:ext cx="18288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1"/>
            <a:ext cx="18288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1"/>
            <a:ext cx="18288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0330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1"/>
            <a:ext cx="18288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1"/>
            <a:ext cx="18288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1"/>
            <a:ext cx="18288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1"/>
            <a:ext cx="18288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572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483749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136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8724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3814192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0"/>
            <a:ext cx="3814192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38130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055281"/>
            <a:ext cx="38130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bg2"/>
              </a:buClr>
              <a:defRPr sz="1050"/>
            </a:lvl3pPr>
            <a:lvl4pPr marL="385763" indent="-128588">
              <a:buClr>
                <a:schemeClr val="bg2"/>
              </a:buClr>
              <a:defRPr sz="1050"/>
            </a:lvl4pPr>
            <a:lvl5pPr>
              <a:buClr>
                <a:schemeClr val="bg2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5597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3814192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0"/>
            <a:ext cx="3814192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38130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055281"/>
            <a:ext cx="38130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bg2"/>
              </a:buClr>
              <a:defRPr sz="1050"/>
            </a:lvl3pPr>
            <a:lvl4pPr marL="385763" indent="-128588">
              <a:buClr>
                <a:schemeClr val="bg2"/>
              </a:buClr>
              <a:defRPr sz="1050"/>
            </a:lvl4pPr>
            <a:lvl5pPr>
              <a:buClr>
                <a:schemeClr val="bg2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007559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397001"/>
            <a:ext cx="18288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397001"/>
            <a:ext cx="18288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397001"/>
            <a:ext cx="18288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397001"/>
            <a:ext cx="18288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4717008"/>
            <a:ext cx="1831086" cy="1326605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4717008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4717008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4717008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3057005"/>
            <a:ext cx="18288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3057005"/>
            <a:ext cx="18288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3057005"/>
            <a:ext cx="18288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3057005"/>
            <a:ext cx="18288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269765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397001"/>
            <a:ext cx="18288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397001"/>
            <a:ext cx="18288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397001"/>
            <a:ext cx="18288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397001"/>
            <a:ext cx="18288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4717008"/>
            <a:ext cx="1831086" cy="1326605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4717008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4717008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4717008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3057005"/>
            <a:ext cx="18288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3057005"/>
            <a:ext cx="18288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3057005"/>
            <a:ext cx="18288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3057005"/>
            <a:ext cx="18288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187581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3060985"/>
            <a:ext cx="2496312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3060985"/>
            <a:ext cx="2496312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3060985"/>
            <a:ext cx="2496312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099170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3060985"/>
            <a:ext cx="2496312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3060985"/>
            <a:ext cx="2496312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3060985"/>
            <a:ext cx="2496312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02950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397000"/>
            <a:ext cx="3814192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2" y="1397000"/>
            <a:ext cx="3814192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704406"/>
            <a:ext cx="3813048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704406"/>
            <a:ext cx="3813048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3060985"/>
            <a:ext cx="3814192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2" y="3060985"/>
            <a:ext cx="3814192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81854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397000"/>
            <a:ext cx="3814192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2" y="1397000"/>
            <a:ext cx="3814192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704406"/>
            <a:ext cx="3813048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704406"/>
            <a:ext cx="3813048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3060985"/>
            <a:ext cx="3814192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2" y="3060985"/>
            <a:ext cx="3814192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84522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909702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18288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6999"/>
            <a:ext cx="18288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6999"/>
            <a:ext cx="18288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6999"/>
            <a:ext cx="18288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4592048"/>
            <a:ext cx="1831086" cy="107106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4592048"/>
            <a:ext cx="1831086" cy="107106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4592048"/>
            <a:ext cx="1831086" cy="1071062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4592048"/>
            <a:ext cx="1831086" cy="107106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723313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18288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6999"/>
            <a:ext cx="18288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6999"/>
            <a:ext cx="18288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6999"/>
            <a:ext cx="18288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4592048"/>
            <a:ext cx="1831086" cy="107106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4592048"/>
            <a:ext cx="1831086" cy="107106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4592048"/>
            <a:ext cx="1831086" cy="1071062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4592048"/>
            <a:ext cx="1831086" cy="107106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11255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2496312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6999"/>
            <a:ext cx="2496312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6999"/>
            <a:ext cx="2496312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4822880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4822880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4822880"/>
            <a:ext cx="2496312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78820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2496312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6999"/>
            <a:ext cx="2496312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6999"/>
            <a:ext cx="2496312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4822880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4822880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4822880"/>
            <a:ext cx="2496312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92266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3814192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6999"/>
            <a:ext cx="3814192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5053712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5053712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736352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3814192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6999"/>
            <a:ext cx="3814192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5053712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5053712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54624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18288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0"/>
            <a:ext cx="18288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0"/>
            <a:ext cx="18288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0"/>
            <a:ext cx="18288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2970007"/>
            <a:ext cx="1831086" cy="107106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2970007"/>
            <a:ext cx="1831086" cy="107106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2970007"/>
            <a:ext cx="1831086" cy="1071062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2970007"/>
            <a:ext cx="1831086" cy="107106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1831086" cy="1713558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072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18288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0"/>
            <a:ext cx="18288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0"/>
            <a:ext cx="18288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0"/>
            <a:ext cx="18288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2970007"/>
            <a:ext cx="1831086" cy="107106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2970007"/>
            <a:ext cx="1831086" cy="107106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2970007"/>
            <a:ext cx="1831086" cy="1071062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2970007"/>
            <a:ext cx="1831086" cy="107106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1831086" cy="1713558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bg2"/>
              </a:buClr>
              <a:defRPr sz="1050"/>
            </a:lvl3pPr>
            <a:lvl4pPr marL="385763" indent="-128588">
              <a:buClr>
                <a:schemeClr val="bg2"/>
              </a:buClr>
              <a:defRPr sz="1050"/>
            </a:lvl4pPr>
            <a:lvl5pPr>
              <a:buClr>
                <a:schemeClr val="bg2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208668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200839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00839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200839"/>
            <a:ext cx="2496312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459285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200839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00839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200839"/>
            <a:ext cx="2496312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558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702882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3814192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0"/>
            <a:ext cx="3814192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431671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431671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3813048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212305"/>
            <a:ext cx="3813048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2782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3814192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0"/>
            <a:ext cx="3814192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431671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431671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3813048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212305"/>
            <a:ext cx="3813048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69736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63979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63979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63979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15354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315354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315354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315354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4667305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4667305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4667305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4667305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256323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63979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63979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63979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15354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315354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315354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315354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4667305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4667305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4667305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4667305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097419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63979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63978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15354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315354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3153547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4667305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4667305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7" y="4667304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28614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63979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63978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15354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315354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3153547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4667305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4667305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7" y="4667304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711186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639789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63979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639789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63978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639789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886577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3886576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3886577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3886576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3886576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3886576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192599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639789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63979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639789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63978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639789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886577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3886576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3886577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3886576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3886576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3886576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93079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1150616" cy="115214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0" y="1639789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639790"/>
            <a:ext cx="1150616" cy="115214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639789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886577"/>
            <a:ext cx="1150616" cy="115214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0" y="3886576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3886577"/>
            <a:ext cx="1150616" cy="115214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3886576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67045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1150616" cy="115214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0" y="1639789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639790"/>
            <a:ext cx="1150616" cy="115214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639789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886577"/>
            <a:ext cx="1150616" cy="115214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0" y="3886576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3886577"/>
            <a:ext cx="1150616" cy="115214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3886576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54508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458388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08801" y="1639790"/>
            <a:ext cx="1378182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1" y="3256993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847504" y="1639790"/>
            <a:ext cx="1378182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4" y="3256993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686207" y="1639789"/>
            <a:ext cx="1378182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3256993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24679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07520" y="1639790"/>
            <a:ext cx="1380744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1" y="3256993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846223" y="1639790"/>
            <a:ext cx="1380744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4" y="3256993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684926" y="1639789"/>
            <a:ext cx="1380744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3256993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719243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50552" y="1639790"/>
            <a:ext cx="1380744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853449" y="1639790"/>
            <a:ext cx="1380744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956346" y="1639790"/>
            <a:ext cx="1380744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059242" y="1639789"/>
            <a:ext cx="1380744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56888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50552" y="1639790"/>
            <a:ext cx="1380744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853449" y="1639790"/>
            <a:ext cx="1380744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956346" y="1639790"/>
            <a:ext cx="1380744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059242" y="1639789"/>
            <a:ext cx="1380744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928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268759"/>
            <a:ext cx="1764195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1268759"/>
            <a:ext cx="1764195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2" y="1268759"/>
            <a:ext cx="1859858" cy="353568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50"/>
            </a:lvl2pPr>
            <a:lvl3pPr marL="113110" indent="-113110">
              <a:defRPr sz="1050"/>
            </a:lvl3pPr>
            <a:lvl4pPr marL="301229" indent="-155972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1268759"/>
            <a:ext cx="1859858" cy="353568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50"/>
            </a:lvl2pPr>
            <a:lvl3pPr marL="113110" indent="-113110">
              <a:defRPr sz="1050"/>
            </a:lvl3pPr>
            <a:lvl4pPr marL="301229" indent="-155972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1" y="4980566"/>
            <a:ext cx="3774839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4980566"/>
            <a:ext cx="376472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1606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2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2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49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918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5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5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5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5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007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97574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85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03555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52421"/>
            <a:ext cx="7772400" cy="462756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300570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46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79" indent="-185733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337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83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3283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52421"/>
            <a:ext cx="77724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46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92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337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83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28081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52421"/>
            <a:ext cx="381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2421"/>
            <a:ext cx="381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68286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1"/>
            <a:ext cx="381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381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629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614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560285"/>
            <a:ext cx="3811588" cy="456587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9614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560285"/>
            <a:ext cx="3813174" cy="456587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5006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9228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803371"/>
            <a:ext cx="3811588" cy="436883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9228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03371"/>
            <a:ext cx="3813174" cy="436883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716692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50437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8725792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055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965892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2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2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4373727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552672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5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5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5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5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3591564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6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4980566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3"/>
              </a:buClr>
              <a:defRPr sz="1050"/>
            </a:lvl3pPr>
            <a:lvl4pPr marL="400040" indent="-171446">
              <a:buClr>
                <a:schemeClr val="accent3"/>
              </a:buClr>
              <a:defRPr sz="1050"/>
            </a:lvl4pPr>
            <a:lvl5pPr marL="571486" indent="-171446">
              <a:buClr>
                <a:schemeClr val="accent3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4980566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2"/>
              </a:buClr>
              <a:defRPr sz="1050"/>
            </a:lvl3pPr>
            <a:lvl4pPr marL="400040" indent="-171446">
              <a:buClr>
                <a:schemeClr val="accent2"/>
              </a:buClr>
              <a:defRPr sz="1050"/>
            </a:lvl4pPr>
            <a:lvl5pPr marL="571486" indent="-171446">
              <a:buClr>
                <a:schemeClr val="accent2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4980566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bg2"/>
              </a:buClr>
              <a:defRPr sz="1050"/>
            </a:lvl3pPr>
            <a:lvl4pPr marL="400040" indent="-171446">
              <a:buClr>
                <a:schemeClr val="bg2"/>
              </a:buClr>
              <a:defRPr sz="1050"/>
            </a:lvl4pPr>
            <a:lvl5pPr marL="571486" indent="-171446">
              <a:buClr>
                <a:schemeClr val="bg2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8435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6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4980566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3"/>
              </a:buClr>
              <a:defRPr sz="1050"/>
            </a:lvl3pPr>
            <a:lvl4pPr marL="400040" indent="-171446">
              <a:buClr>
                <a:schemeClr val="accent3"/>
              </a:buClr>
              <a:defRPr sz="1050"/>
            </a:lvl4pPr>
            <a:lvl5pPr marL="571486" indent="-171446">
              <a:buClr>
                <a:schemeClr val="accent3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4980566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2"/>
              </a:buClr>
              <a:defRPr sz="1050"/>
            </a:lvl3pPr>
            <a:lvl4pPr marL="400040" indent="-171446">
              <a:buClr>
                <a:schemeClr val="accent2"/>
              </a:buClr>
              <a:defRPr sz="1050"/>
            </a:lvl4pPr>
            <a:lvl5pPr marL="571486" indent="-171446">
              <a:buClr>
                <a:schemeClr val="accent2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4980566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bg2"/>
              </a:buClr>
              <a:defRPr sz="1050"/>
            </a:lvl3pPr>
            <a:lvl4pPr marL="400040" indent="-171446">
              <a:buClr>
                <a:schemeClr val="bg2"/>
              </a:buClr>
              <a:defRPr sz="1050"/>
            </a:lvl4pPr>
            <a:lvl5pPr marL="571486" indent="-171446">
              <a:buClr>
                <a:schemeClr val="bg2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04776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9850" y="1397000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6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4980566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4"/>
              </a:buClr>
              <a:defRPr sz="1050"/>
            </a:lvl3pPr>
            <a:lvl4pPr marL="400040" indent="-171446">
              <a:buClr>
                <a:schemeClr val="accent4"/>
              </a:buClr>
              <a:defRPr sz="1050"/>
            </a:lvl4pPr>
            <a:lvl5pPr marL="571486" indent="-171446">
              <a:buClr>
                <a:schemeClr val="accent4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4980566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2"/>
              </a:buClr>
              <a:defRPr sz="1050"/>
            </a:lvl3pPr>
            <a:lvl4pPr marL="400040" indent="-171446">
              <a:buClr>
                <a:schemeClr val="accent2"/>
              </a:buClr>
              <a:defRPr sz="1050"/>
            </a:lvl4pPr>
            <a:lvl5pPr marL="571486" indent="-171446">
              <a:buClr>
                <a:schemeClr val="accent2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3771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6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4980566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4"/>
              </a:buClr>
              <a:defRPr sz="1050"/>
            </a:lvl3pPr>
            <a:lvl4pPr marL="400040" indent="-171446">
              <a:buClr>
                <a:schemeClr val="accent4"/>
              </a:buClr>
              <a:defRPr sz="1050"/>
            </a:lvl4pPr>
            <a:lvl5pPr marL="571486" indent="-171446">
              <a:buClr>
                <a:schemeClr val="accent4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4980566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2"/>
              </a:buClr>
              <a:defRPr sz="1050"/>
            </a:lvl3pPr>
            <a:lvl4pPr marL="400040" indent="-171446">
              <a:buClr>
                <a:schemeClr val="accent2"/>
              </a:buClr>
              <a:defRPr sz="1050"/>
            </a:lvl4pPr>
            <a:lvl5pPr marL="571486" indent="-171446">
              <a:buClr>
                <a:schemeClr val="accent2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32733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381419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0"/>
            <a:ext cx="381419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6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4980566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bg2"/>
              </a:buClr>
              <a:defRPr sz="1050"/>
            </a:lvl3pPr>
            <a:lvl4pPr marL="400040" indent="-171446">
              <a:buClr>
                <a:schemeClr val="bg2"/>
              </a:buClr>
              <a:defRPr sz="1050"/>
            </a:lvl4pPr>
            <a:lvl5pPr marL="571486" indent="-171446">
              <a:buClr>
                <a:schemeClr val="bg2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9512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381419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0"/>
            <a:ext cx="381419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6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4980566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bg2"/>
              </a:buClr>
              <a:defRPr sz="1050"/>
            </a:lvl3pPr>
            <a:lvl4pPr marL="400040" indent="-171446">
              <a:buClr>
                <a:schemeClr val="bg2"/>
              </a:buClr>
              <a:defRPr sz="1050"/>
            </a:lvl4pPr>
            <a:lvl5pPr marL="571486" indent="-171446">
              <a:buClr>
                <a:schemeClr val="bg2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951991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1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1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1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1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bg2"/>
              </a:buClr>
              <a:defRPr sz="1050"/>
            </a:lvl3pPr>
            <a:lvl4pPr marL="385763" indent="-128588">
              <a:buClr>
                <a:schemeClr val="bg2"/>
              </a:buClr>
              <a:defRPr sz="1050"/>
            </a:lvl4pPr>
            <a:lvl5pPr>
              <a:buClr>
                <a:schemeClr val="bg2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72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26" Type="http://schemas.openxmlformats.org/officeDocument/2006/relationships/slideLayout" Target="../slideLayouts/slideLayout103.xml"/><Relationship Id="rId39" Type="http://schemas.openxmlformats.org/officeDocument/2006/relationships/slideLayout" Target="../slideLayouts/slideLayout116.xml"/><Relationship Id="rId21" Type="http://schemas.openxmlformats.org/officeDocument/2006/relationships/slideLayout" Target="../slideLayouts/slideLayout98.xml"/><Relationship Id="rId34" Type="http://schemas.openxmlformats.org/officeDocument/2006/relationships/slideLayout" Target="../slideLayouts/slideLayout111.xml"/><Relationship Id="rId42" Type="http://schemas.openxmlformats.org/officeDocument/2006/relationships/slideLayout" Target="../slideLayouts/slideLayout119.xml"/><Relationship Id="rId47" Type="http://schemas.openxmlformats.org/officeDocument/2006/relationships/slideLayout" Target="../slideLayouts/slideLayout124.xml"/><Relationship Id="rId50" Type="http://schemas.openxmlformats.org/officeDocument/2006/relationships/slideLayout" Target="../slideLayouts/slideLayout127.xml"/><Relationship Id="rId55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97.xml"/><Relationship Id="rId29" Type="http://schemas.openxmlformats.org/officeDocument/2006/relationships/slideLayout" Target="../slideLayouts/slideLayout106.xml"/><Relationship Id="rId41" Type="http://schemas.openxmlformats.org/officeDocument/2006/relationships/slideLayout" Target="../slideLayouts/slideLayout118.xml"/><Relationship Id="rId54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slideLayout" Target="../slideLayouts/slideLayout101.xml"/><Relationship Id="rId32" Type="http://schemas.openxmlformats.org/officeDocument/2006/relationships/slideLayout" Target="../slideLayouts/slideLayout109.xml"/><Relationship Id="rId37" Type="http://schemas.openxmlformats.org/officeDocument/2006/relationships/slideLayout" Target="../slideLayouts/slideLayout114.xml"/><Relationship Id="rId40" Type="http://schemas.openxmlformats.org/officeDocument/2006/relationships/slideLayout" Target="../slideLayouts/slideLayout117.xml"/><Relationship Id="rId45" Type="http://schemas.openxmlformats.org/officeDocument/2006/relationships/slideLayout" Target="../slideLayouts/slideLayout122.xml"/><Relationship Id="rId53" Type="http://schemas.openxmlformats.org/officeDocument/2006/relationships/slideLayout" Target="../slideLayouts/slideLayout130.xml"/><Relationship Id="rId58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23" Type="http://schemas.openxmlformats.org/officeDocument/2006/relationships/slideLayout" Target="../slideLayouts/slideLayout100.xml"/><Relationship Id="rId28" Type="http://schemas.openxmlformats.org/officeDocument/2006/relationships/slideLayout" Target="../slideLayouts/slideLayout105.xml"/><Relationship Id="rId36" Type="http://schemas.openxmlformats.org/officeDocument/2006/relationships/slideLayout" Target="../slideLayouts/slideLayout113.xml"/><Relationship Id="rId49" Type="http://schemas.openxmlformats.org/officeDocument/2006/relationships/slideLayout" Target="../slideLayouts/slideLayout126.xml"/><Relationship Id="rId57" Type="http://schemas.openxmlformats.org/officeDocument/2006/relationships/slideLayout" Target="../slideLayouts/slideLayout134.xml"/><Relationship Id="rId61" Type="http://schemas.openxmlformats.org/officeDocument/2006/relationships/theme" Target="../theme/theme2.xml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31" Type="http://schemas.openxmlformats.org/officeDocument/2006/relationships/slideLayout" Target="../slideLayouts/slideLayout108.xml"/><Relationship Id="rId44" Type="http://schemas.openxmlformats.org/officeDocument/2006/relationships/slideLayout" Target="../slideLayouts/slideLayout121.xml"/><Relationship Id="rId52" Type="http://schemas.openxmlformats.org/officeDocument/2006/relationships/slideLayout" Target="../slideLayouts/slideLayout129.xml"/><Relationship Id="rId6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slideLayout" Target="../slideLayouts/slideLayout99.xml"/><Relationship Id="rId27" Type="http://schemas.openxmlformats.org/officeDocument/2006/relationships/slideLayout" Target="../slideLayouts/slideLayout104.xml"/><Relationship Id="rId30" Type="http://schemas.openxmlformats.org/officeDocument/2006/relationships/slideLayout" Target="../slideLayouts/slideLayout107.xml"/><Relationship Id="rId35" Type="http://schemas.openxmlformats.org/officeDocument/2006/relationships/slideLayout" Target="../slideLayouts/slideLayout112.xml"/><Relationship Id="rId43" Type="http://schemas.openxmlformats.org/officeDocument/2006/relationships/slideLayout" Target="../slideLayouts/slideLayout120.xml"/><Relationship Id="rId48" Type="http://schemas.openxmlformats.org/officeDocument/2006/relationships/slideLayout" Target="../slideLayouts/slideLayout125.xml"/><Relationship Id="rId56" Type="http://schemas.openxmlformats.org/officeDocument/2006/relationships/slideLayout" Target="../slideLayouts/slideLayout133.xml"/><Relationship Id="rId8" Type="http://schemas.openxmlformats.org/officeDocument/2006/relationships/slideLayout" Target="../slideLayouts/slideLayout85.xml"/><Relationship Id="rId51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5" Type="http://schemas.openxmlformats.org/officeDocument/2006/relationships/slideLayout" Target="../slideLayouts/slideLayout102.xml"/><Relationship Id="rId33" Type="http://schemas.openxmlformats.org/officeDocument/2006/relationships/slideLayout" Target="../slideLayouts/slideLayout110.xml"/><Relationship Id="rId38" Type="http://schemas.openxmlformats.org/officeDocument/2006/relationships/slideLayout" Target="../slideLayouts/slideLayout115.xml"/><Relationship Id="rId46" Type="http://schemas.openxmlformats.org/officeDocument/2006/relationships/slideLayout" Target="../slideLayouts/slideLayout123.xml"/><Relationship Id="rId59" Type="http://schemas.openxmlformats.org/officeDocument/2006/relationships/slideLayout" Target="../slideLayouts/slideLayout1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1"/>
            <a:ext cx="77724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54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17" r:id="rId14"/>
    <p:sldLayoutId id="2147483918" r:id="rId15"/>
    <p:sldLayoutId id="2147483919" r:id="rId16"/>
    <p:sldLayoutId id="2147483920" r:id="rId17"/>
    <p:sldLayoutId id="2147483921" r:id="rId18"/>
    <p:sldLayoutId id="2147483922" r:id="rId19"/>
    <p:sldLayoutId id="2147483923" r:id="rId20"/>
    <p:sldLayoutId id="2147483924" r:id="rId21"/>
    <p:sldLayoutId id="2147483925" r:id="rId22"/>
    <p:sldLayoutId id="2147483926" r:id="rId23"/>
    <p:sldLayoutId id="2147483927" r:id="rId24"/>
    <p:sldLayoutId id="2147483928" r:id="rId25"/>
    <p:sldLayoutId id="2147483929" r:id="rId26"/>
    <p:sldLayoutId id="2147483930" r:id="rId27"/>
    <p:sldLayoutId id="2147483931" r:id="rId28"/>
    <p:sldLayoutId id="2147483932" r:id="rId29"/>
    <p:sldLayoutId id="2147483933" r:id="rId30"/>
    <p:sldLayoutId id="2147483934" r:id="rId31"/>
    <p:sldLayoutId id="2147483935" r:id="rId32"/>
    <p:sldLayoutId id="2147483936" r:id="rId33"/>
    <p:sldLayoutId id="2147483937" r:id="rId34"/>
    <p:sldLayoutId id="2147483938" r:id="rId35"/>
    <p:sldLayoutId id="2147483939" r:id="rId36"/>
    <p:sldLayoutId id="2147483940" r:id="rId37"/>
    <p:sldLayoutId id="2147483941" r:id="rId38"/>
    <p:sldLayoutId id="2147483942" r:id="rId39"/>
    <p:sldLayoutId id="2147483943" r:id="rId40"/>
    <p:sldLayoutId id="2147483944" r:id="rId41"/>
    <p:sldLayoutId id="2147483945" r:id="rId42"/>
    <p:sldLayoutId id="2147483946" r:id="rId43"/>
    <p:sldLayoutId id="2147483947" r:id="rId44"/>
    <p:sldLayoutId id="2147483948" r:id="rId45"/>
    <p:sldLayoutId id="2147483949" r:id="rId46"/>
    <p:sldLayoutId id="2147483950" r:id="rId47"/>
    <p:sldLayoutId id="2147483951" r:id="rId48"/>
    <p:sldLayoutId id="2147483952" r:id="rId49"/>
    <p:sldLayoutId id="2147483953" r:id="rId50"/>
    <p:sldLayoutId id="2147483954" r:id="rId51"/>
    <p:sldLayoutId id="2147483955" r:id="rId52"/>
    <p:sldLayoutId id="2147483956" r:id="rId53"/>
    <p:sldLayoutId id="2147483957" r:id="rId54"/>
    <p:sldLayoutId id="2147483958" r:id="rId55"/>
    <p:sldLayoutId id="2147483959" r:id="rId56"/>
    <p:sldLayoutId id="2147483960" r:id="rId57"/>
    <p:sldLayoutId id="2147483961" r:id="rId58"/>
    <p:sldLayoutId id="2147483962" r:id="rId59"/>
    <p:sldLayoutId id="2147483963" r:id="rId60"/>
    <p:sldLayoutId id="2147483964" r:id="rId61"/>
    <p:sldLayoutId id="2147483965" r:id="rId62"/>
    <p:sldLayoutId id="2147483966" r:id="rId63"/>
    <p:sldLayoutId id="2147483967" r:id="rId64"/>
    <p:sldLayoutId id="2147483968" r:id="rId65"/>
    <p:sldLayoutId id="2147483969" r:id="rId66"/>
    <p:sldLayoutId id="2147483970" r:id="rId67"/>
    <p:sldLayoutId id="2147483971" r:id="rId68"/>
    <p:sldLayoutId id="2147483972" r:id="rId69"/>
    <p:sldLayoutId id="2147483973" r:id="rId70"/>
    <p:sldLayoutId id="2147483974" r:id="rId71"/>
    <p:sldLayoutId id="2147483975" r:id="rId72"/>
    <p:sldLayoutId id="2147483976" r:id="rId73"/>
    <p:sldLayoutId id="2147483977" r:id="rId74"/>
    <p:sldLayoutId id="2147483978" r:id="rId75"/>
    <p:sldLayoutId id="2147483979" r:id="rId76"/>
    <p:sldLayoutId id="2147483980" r:id="rId77"/>
  </p:sldLayoutIdLst>
  <p:txStyles>
    <p:titleStyle>
      <a:lvl1pPr algn="ctr" defTabSz="91437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80" indent="-173034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925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71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817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1"/>
            <a:ext cx="77724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68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  <p:sldLayoutId id="2147483995" r:id="rId14"/>
    <p:sldLayoutId id="2147483996" r:id="rId15"/>
    <p:sldLayoutId id="2147483997" r:id="rId16"/>
    <p:sldLayoutId id="2147483998" r:id="rId17"/>
    <p:sldLayoutId id="2147483999" r:id="rId18"/>
    <p:sldLayoutId id="2147484000" r:id="rId19"/>
    <p:sldLayoutId id="2147484001" r:id="rId20"/>
    <p:sldLayoutId id="2147484002" r:id="rId21"/>
    <p:sldLayoutId id="2147484003" r:id="rId22"/>
    <p:sldLayoutId id="2147484004" r:id="rId23"/>
    <p:sldLayoutId id="2147484005" r:id="rId24"/>
    <p:sldLayoutId id="2147484006" r:id="rId25"/>
    <p:sldLayoutId id="2147484007" r:id="rId26"/>
    <p:sldLayoutId id="2147484008" r:id="rId27"/>
    <p:sldLayoutId id="2147484009" r:id="rId28"/>
    <p:sldLayoutId id="2147484010" r:id="rId29"/>
    <p:sldLayoutId id="2147484011" r:id="rId30"/>
    <p:sldLayoutId id="2147484012" r:id="rId31"/>
    <p:sldLayoutId id="2147484013" r:id="rId32"/>
    <p:sldLayoutId id="2147484014" r:id="rId33"/>
    <p:sldLayoutId id="2147484015" r:id="rId34"/>
    <p:sldLayoutId id="2147484016" r:id="rId35"/>
    <p:sldLayoutId id="2147484017" r:id="rId36"/>
    <p:sldLayoutId id="2147484018" r:id="rId37"/>
    <p:sldLayoutId id="2147484019" r:id="rId38"/>
    <p:sldLayoutId id="2147484020" r:id="rId39"/>
    <p:sldLayoutId id="2147484021" r:id="rId40"/>
    <p:sldLayoutId id="2147484022" r:id="rId41"/>
    <p:sldLayoutId id="2147484023" r:id="rId42"/>
    <p:sldLayoutId id="2147484024" r:id="rId43"/>
    <p:sldLayoutId id="2147484025" r:id="rId44"/>
    <p:sldLayoutId id="2147484026" r:id="rId45"/>
    <p:sldLayoutId id="2147484027" r:id="rId46"/>
    <p:sldLayoutId id="2147484028" r:id="rId47"/>
    <p:sldLayoutId id="2147484029" r:id="rId48"/>
    <p:sldLayoutId id="2147484030" r:id="rId49"/>
    <p:sldLayoutId id="2147484031" r:id="rId50"/>
    <p:sldLayoutId id="2147484032" r:id="rId51"/>
    <p:sldLayoutId id="2147484033" r:id="rId52"/>
    <p:sldLayoutId id="2147484034" r:id="rId53"/>
    <p:sldLayoutId id="2147484035" r:id="rId54"/>
    <p:sldLayoutId id="2147484036" r:id="rId55"/>
    <p:sldLayoutId id="2147484037" r:id="rId56"/>
    <p:sldLayoutId id="2147484038" r:id="rId57"/>
    <p:sldLayoutId id="2147484039" r:id="rId58"/>
    <p:sldLayoutId id="2147484040" r:id="rId59"/>
    <p:sldLayoutId id="2147484041" r:id="rId60"/>
  </p:sldLayoutIdLst>
  <p:txStyles>
    <p:titleStyle>
      <a:lvl1pPr algn="ctr" defTabSz="91437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80" indent="-173034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925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71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817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8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B6E377-E1B9-421B-BC36-535F19DB78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C302839-5109-431C-87B9-76B328B711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6FE6F53-C690-42EC-A6F3-076CCFAF1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57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9388" y="656692"/>
            <a:ext cx="5587008" cy="62085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en-US" dirty="0"/>
            </a:br>
            <a:r>
              <a:rPr lang="en-US" sz="2200" spc="600" dirty="0"/>
              <a:t>CATÉGORIES </a:t>
            </a:r>
            <a:br>
              <a:rPr lang="en-US" sz="2200" spc="600" dirty="0"/>
            </a:br>
            <a:r>
              <a:rPr lang="en-US" sz="2200" spc="600" dirty="0"/>
              <a:t>SOCIO-PROFESSIONNELLES</a:t>
            </a:r>
            <a:br>
              <a:rPr lang="en-US" dirty="0"/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1600" dirty="0">
              <a:solidFill>
                <a:srgbClr val="C8509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0" name="Image 159">
            <a:extLst>
              <a:ext uri="{FF2B5EF4-FFF2-40B4-BE49-F238E27FC236}">
                <a16:creationId xmlns:a16="http://schemas.microsoft.com/office/drawing/2014/main" id="{FA18A909-72E8-4146-8DF1-0C9CC9643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79" y="-37300"/>
            <a:ext cx="2122268" cy="113482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FC96E6F-3E28-40AF-8427-2BC8C5118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236" y="296652"/>
            <a:ext cx="2124236" cy="451966"/>
          </a:xfrm>
          <a:prstGeom prst="rect">
            <a:avLst/>
          </a:prstGeom>
        </p:spPr>
      </p:pic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AB51FDC4-D4EE-4226-8FB4-1F5575CD65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1693424"/>
              </p:ext>
            </p:extLst>
          </p:nvPr>
        </p:nvGraphicFramePr>
        <p:xfrm>
          <a:off x="827584" y="1618753"/>
          <a:ext cx="7630616" cy="4978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 : coins arrondis 44">
            <a:extLst>
              <a:ext uri="{FF2B5EF4-FFF2-40B4-BE49-F238E27FC236}">
                <a16:creationId xmlns:a16="http://schemas.microsoft.com/office/drawing/2014/main" id="{E1609A11-0128-E448-B191-8549A8C6019F}"/>
              </a:ext>
            </a:extLst>
          </p:cNvPr>
          <p:cNvSpPr/>
          <p:nvPr/>
        </p:nvSpPr>
        <p:spPr>
          <a:xfrm>
            <a:off x="3584929" y="1264675"/>
            <a:ext cx="2317072" cy="106532"/>
          </a:xfrm>
          <a:prstGeom prst="roundRect">
            <a:avLst/>
          </a:prstGeom>
          <a:solidFill>
            <a:srgbClr val="6E25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9168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65" y="293493"/>
            <a:ext cx="7772400" cy="1134823"/>
          </a:xfrm>
        </p:spPr>
        <p:txBody>
          <a:bodyPr>
            <a:normAutofit fontScale="90000"/>
          </a:bodyPr>
          <a:lstStyle/>
          <a:p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200" spc="600" dirty="0">
                <a:latin typeface="Segoe UI" panose="020B0502040204020203" pitchFamily="34" charset="0"/>
                <a:cs typeface="Segoe UI" panose="020B0502040204020203" pitchFamily="34" charset="0"/>
              </a:rPr>
              <a:t>TENDANCES GÉNÉRALES</a:t>
            </a:r>
            <a:br>
              <a:rPr lang="en-US" sz="2200" spc="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Personnes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situation de handicap</a:t>
            </a: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1600" dirty="0">
              <a:solidFill>
                <a:srgbClr val="C8509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0" name="Image 159">
            <a:extLst>
              <a:ext uri="{FF2B5EF4-FFF2-40B4-BE49-F238E27FC236}">
                <a16:creationId xmlns:a16="http://schemas.microsoft.com/office/drawing/2014/main" id="{FA18A909-72E8-4146-8DF1-0C9CC9643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79" y="-37300"/>
            <a:ext cx="2122268" cy="1134823"/>
          </a:xfrm>
          <a:prstGeom prst="rect">
            <a:avLst/>
          </a:prstGeom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6CBC4C0-6479-46AC-BC28-D81E0DD04345}"/>
              </a:ext>
            </a:extLst>
          </p:cNvPr>
          <p:cNvSpPr/>
          <p:nvPr/>
        </p:nvSpPr>
        <p:spPr>
          <a:xfrm>
            <a:off x="4494779" y="5819599"/>
            <a:ext cx="288032" cy="273697"/>
          </a:xfrm>
          <a:prstGeom prst="triangle">
            <a:avLst/>
          </a:prstGeom>
          <a:solidFill>
            <a:srgbClr val="009E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5A678618-BA31-45E3-8F12-0C04075EE6A0}"/>
              </a:ext>
            </a:extLst>
          </p:cNvPr>
          <p:cNvSpPr/>
          <p:nvPr/>
        </p:nvSpPr>
        <p:spPr>
          <a:xfrm>
            <a:off x="4693816" y="2775144"/>
            <a:ext cx="2542480" cy="3318152"/>
          </a:xfrm>
          <a:prstGeom prst="triangle">
            <a:avLst/>
          </a:prstGeom>
          <a:solidFill>
            <a:srgbClr val="6D25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8" name="Group 17">
            <a:extLst>
              <a:ext uri="{FF2B5EF4-FFF2-40B4-BE49-F238E27FC236}">
                <a16:creationId xmlns:a16="http://schemas.microsoft.com/office/drawing/2014/main" id="{5B15F0AA-4FF1-434D-8BA6-01EB4D69A431}"/>
              </a:ext>
            </a:extLst>
          </p:cNvPr>
          <p:cNvGrpSpPr/>
          <p:nvPr/>
        </p:nvGrpSpPr>
        <p:grpSpPr>
          <a:xfrm>
            <a:off x="3268036" y="4744689"/>
            <a:ext cx="1326261" cy="917782"/>
            <a:chOff x="743652" y="1616032"/>
            <a:chExt cx="994696" cy="688337"/>
          </a:xfrm>
          <a:solidFill>
            <a:srgbClr val="009EE3"/>
          </a:solidFill>
        </p:grpSpPr>
        <p:sp>
          <p:nvSpPr>
            <p:cNvPr id="10" name="TextBox 18">
              <a:extLst>
                <a:ext uri="{FF2B5EF4-FFF2-40B4-BE49-F238E27FC236}">
                  <a16:creationId xmlns:a16="http://schemas.microsoft.com/office/drawing/2014/main" id="{5F836A8A-07B7-4D93-B702-3547EBD8B86D}"/>
                </a:ext>
              </a:extLst>
            </p:cNvPr>
            <p:cNvSpPr txBox="1"/>
            <p:nvPr/>
          </p:nvSpPr>
          <p:spPr>
            <a:xfrm>
              <a:off x="743652" y="1616032"/>
              <a:ext cx="994696" cy="443920"/>
            </a:xfrm>
            <a:prstGeom prst="rect">
              <a:avLst/>
            </a:prstGeom>
            <a:grpFill/>
          </p:spPr>
          <p:txBody>
            <a:bodyPr wrap="square" tIns="134112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133" dirty="0">
                  <a:solidFill>
                    <a:schemeClr val="bg1"/>
                  </a:solidFill>
                </a:rPr>
                <a:t>1,48%</a:t>
              </a:r>
            </a:p>
            <a:p>
              <a:pPr>
                <a:lnSpc>
                  <a:spcPct val="8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Effectifs</a:t>
              </a:r>
              <a:r>
                <a:rPr lang="en-US" sz="1200" dirty="0">
                  <a:solidFill>
                    <a:schemeClr val="bg1"/>
                  </a:solidFill>
                </a:rPr>
                <a:t> : 1.166</a:t>
              </a:r>
            </a:p>
          </p:txBody>
        </p:sp>
        <p:sp>
          <p:nvSpPr>
            <p:cNvPr id="11" name="Isosceles Triangle 19">
              <a:extLst>
                <a:ext uri="{FF2B5EF4-FFF2-40B4-BE49-F238E27FC236}">
                  <a16:creationId xmlns:a16="http://schemas.microsoft.com/office/drawing/2014/main" id="{2E59F6CD-4399-4DCC-9462-AE7EF85AA9CE}"/>
                </a:ext>
              </a:extLst>
            </p:cNvPr>
            <p:cNvSpPr/>
            <p:nvPr/>
          </p:nvSpPr>
          <p:spPr>
            <a:xfrm rot="10800000">
              <a:off x="1558328" y="2052341"/>
              <a:ext cx="180020" cy="252028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2" name="Group 20">
            <a:extLst>
              <a:ext uri="{FF2B5EF4-FFF2-40B4-BE49-F238E27FC236}">
                <a16:creationId xmlns:a16="http://schemas.microsoft.com/office/drawing/2014/main" id="{B139BC14-BD1D-475A-82F8-FCA3142952FF}"/>
              </a:ext>
            </a:extLst>
          </p:cNvPr>
          <p:cNvGrpSpPr/>
          <p:nvPr/>
        </p:nvGrpSpPr>
        <p:grpSpPr>
          <a:xfrm>
            <a:off x="4638795" y="1836982"/>
            <a:ext cx="1326261" cy="909167"/>
            <a:chOff x="743652" y="1616031"/>
            <a:chExt cx="994696" cy="681875"/>
          </a:xfrm>
          <a:solidFill>
            <a:srgbClr val="6D2583"/>
          </a:solidFill>
        </p:grpSpPr>
        <p:sp>
          <p:nvSpPr>
            <p:cNvPr id="13" name="TextBox 21">
              <a:extLst>
                <a:ext uri="{FF2B5EF4-FFF2-40B4-BE49-F238E27FC236}">
                  <a16:creationId xmlns:a16="http://schemas.microsoft.com/office/drawing/2014/main" id="{F68C1489-F29D-42C0-A95F-A991209D26BC}"/>
                </a:ext>
              </a:extLst>
            </p:cNvPr>
            <p:cNvSpPr txBox="1"/>
            <p:nvPr/>
          </p:nvSpPr>
          <p:spPr>
            <a:xfrm>
              <a:off x="743652" y="1616031"/>
              <a:ext cx="994696" cy="443920"/>
            </a:xfrm>
            <a:prstGeom prst="rect">
              <a:avLst/>
            </a:prstGeom>
            <a:grpFill/>
          </p:spPr>
          <p:txBody>
            <a:bodyPr wrap="square" tIns="134112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133" dirty="0">
                  <a:solidFill>
                    <a:schemeClr val="bg1"/>
                  </a:solidFill>
                </a:rPr>
                <a:t>98,52%</a:t>
              </a:r>
            </a:p>
            <a:p>
              <a:pPr>
                <a:lnSpc>
                  <a:spcPct val="8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Effectifs</a:t>
              </a:r>
              <a:r>
                <a:rPr lang="en-US" sz="1200" dirty="0">
                  <a:solidFill>
                    <a:schemeClr val="bg1"/>
                  </a:solidFill>
                </a:rPr>
                <a:t> : 77,837</a:t>
              </a:r>
            </a:p>
          </p:txBody>
        </p:sp>
        <p:sp>
          <p:nvSpPr>
            <p:cNvPr id="14" name="Isosceles Triangle 22">
              <a:extLst>
                <a:ext uri="{FF2B5EF4-FFF2-40B4-BE49-F238E27FC236}">
                  <a16:creationId xmlns:a16="http://schemas.microsoft.com/office/drawing/2014/main" id="{8D1439F6-5FA6-42F2-9626-67E670BDD427}"/>
                </a:ext>
              </a:extLst>
            </p:cNvPr>
            <p:cNvSpPr/>
            <p:nvPr/>
          </p:nvSpPr>
          <p:spPr>
            <a:xfrm rot="10800000">
              <a:off x="1558328" y="2045878"/>
              <a:ext cx="180020" cy="252028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A56F852-D223-448E-9E6C-448FD0657EE7}"/>
              </a:ext>
            </a:extLst>
          </p:cNvPr>
          <p:cNvSpPr/>
          <p:nvPr/>
        </p:nvSpPr>
        <p:spPr>
          <a:xfrm>
            <a:off x="1179537" y="2517568"/>
            <a:ext cx="3294746" cy="1881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600" b="1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 </a:t>
            </a:r>
            <a:r>
              <a:rPr lang="en-US" sz="1600" b="1" dirty="0" err="1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présente</a:t>
            </a:r>
            <a:r>
              <a:rPr lang="en-US" sz="1600" b="1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pas de handicap visible </a:t>
            </a:r>
          </a:p>
          <a:p>
            <a:pPr>
              <a:lnSpc>
                <a:spcPct val="150000"/>
              </a:lnSpc>
            </a:pPr>
            <a:r>
              <a:rPr lang="en-US" sz="1600" b="1" dirty="0" err="1">
                <a:solidFill>
                  <a:srgbClr val="009EE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Présente</a:t>
            </a:r>
            <a:r>
              <a:rPr lang="en-US" sz="1600" b="1" dirty="0">
                <a:solidFill>
                  <a:srgbClr val="009EE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un handicap visible</a:t>
            </a:r>
            <a:b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fr-BE" dirty="0"/>
          </a:p>
        </p:txBody>
      </p:sp>
      <p:sp>
        <p:nvSpPr>
          <p:cNvPr id="15" name="Rectangle : coins arrondis 44">
            <a:extLst>
              <a:ext uri="{FF2B5EF4-FFF2-40B4-BE49-F238E27FC236}">
                <a16:creationId xmlns:a16="http://schemas.microsoft.com/office/drawing/2014/main" id="{9BE71412-CCF5-6A44-B350-E59CFEAE65D1}"/>
              </a:ext>
            </a:extLst>
          </p:cNvPr>
          <p:cNvSpPr/>
          <p:nvPr/>
        </p:nvSpPr>
        <p:spPr>
          <a:xfrm>
            <a:off x="3584929" y="1264675"/>
            <a:ext cx="2317072" cy="106532"/>
          </a:xfrm>
          <a:prstGeom prst="roundRect">
            <a:avLst/>
          </a:prstGeom>
          <a:solidFill>
            <a:srgbClr val="6E25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536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1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1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2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1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1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2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 159">
            <a:extLst>
              <a:ext uri="{FF2B5EF4-FFF2-40B4-BE49-F238E27FC236}">
                <a16:creationId xmlns:a16="http://schemas.microsoft.com/office/drawing/2014/main" id="{FA18A909-72E8-4146-8DF1-0C9CC9643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79" y="-37300"/>
            <a:ext cx="2122268" cy="11348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7EAF3D-43AA-4747-8C06-30DD12A4B1FE}"/>
              </a:ext>
            </a:extLst>
          </p:cNvPr>
          <p:cNvSpPr/>
          <p:nvPr/>
        </p:nvSpPr>
        <p:spPr>
          <a:xfrm>
            <a:off x="1964196" y="2038765"/>
            <a:ext cx="6676256" cy="254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0"/>
              </a:spcBef>
              <a:buClr>
                <a:srgbClr val="6E2684"/>
              </a:buClr>
              <a:buFont typeface="Wingdings" panose="05000000000000000000" pitchFamily="2" charset="2"/>
              <a:buChar char="§"/>
            </a:pPr>
            <a:r>
              <a:rPr lang="fr-BE" altLang="fr-FR" sz="1800" b="1" dirty="0"/>
              <a:t>Programmes d’information </a:t>
            </a:r>
            <a:r>
              <a:rPr lang="fr-BE" altLang="fr-FR" sz="1800" dirty="0"/>
              <a:t>: 37,28% (+5,08% par rapport à 2013)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Clr>
                <a:srgbClr val="6E2684"/>
              </a:buClr>
              <a:buFont typeface="Wingdings" panose="05000000000000000000" pitchFamily="2" charset="2"/>
              <a:buChar char="§"/>
            </a:pPr>
            <a:r>
              <a:rPr lang="fr-BE" altLang="fr-FR" sz="1800" b="1" dirty="0"/>
              <a:t>Rôle de journaliste </a:t>
            </a:r>
            <a:r>
              <a:rPr lang="fr-BE" altLang="fr-FR" sz="1800" dirty="0"/>
              <a:t>: 44,63% ( + 6,44%)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Clr>
                <a:srgbClr val="6E2684"/>
              </a:buClr>
              <a:buFont typeface="Wingdings" panose="05000000000000000000" pitchFamily="2" charset="2"/>
              <a:buChar char="§"/>
            </a:pPr>
            <a:r>
              <a:rPr lang="fr-BE" altLang="fr-FR" sz="1800" b="1" dirty="0"/>
              <a:t>Rôle d’</a:t>
            </a:r>
            <a:r>
              <a:rPr lang="fr-BE" altLang="fr-FR" sz="1800" b="1" dirty="0" err="1"/>
              <a:t>expert.e</a:t>
            </a:r>
            <a:r>
              <a:rPr lang="fr-BE" altLang="fr-FR" sz="1800" b="1" dirty="0"/>
              <a:t> </a:t>
            </a:r>
            <a:r>
              <a:rPr lang="fr-BE" altLang="fr-FR" sz="1800" dirty="0"/>
              <a:t>: 20,56% (+ 1,73%)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Clr>
                <a:srgbClr val="6E2684"/>
              </a:buClr>
              <a:buFont typeface="Wingdings" panose="05000000000000000000" pitchFamily="2" charset="2"/>
              <a:buChar char="§"/>
            </a:pPr>
            <a:r>
              <a:rPr lang="fr-BE" altLang="fr-FR" sz="1800" b="1" dirty="0"/>
              <a:t>Rôle de porte-parole </a:t>
            </a:r>
            <a:r>
              <a:rPr lang="fr-BE" altLang="fr-FR" sz="1800" dirty="0"/>
              <a:t>: 28,23% (+ 5,02%)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Clr>
                <a:srgbClr val="6E2684"/>
              </a:buClr>
              <a:buFont typeface="Wingdings" panose="05000000000000000000" pitchFamily="2" charset="2"/>
              <a:buChar char="§"/>
            </a:pPr>
            <a:r>
              <a:rPr lang="fr-BE" altLang="fr-FR" sz="1800" b="1" dirty="0"/>
              <a:t>Rôle médiatique </a:t>
            </a:r>
            <a:r>
              <a:rPr lang="fr-BE" altLang="fr-FR" sz="1800" dirty="0"/>
              <a:t>dans lequel il y a proportionnellement le plus de femmes = journaliste-</a:t>
            </a:r>
            <a:r>
              <a:rPr lang="fr-BE" altLang="fr-FR" sz="1800" dirty="0" err="1"/>
              <a:t>animateur.trice</a:t>
            </a:r>
            <a:r>
              <a:rPr lang="fr-BE" altLang="fr-FR" sz="1800" dirty="0"/>
              <a:t> : 43,25%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108D18-23F4-46D4-BB32-C7DC7F4587D5}"/>
              </a:ext>
            </a:extLst>
          </p:cNvPr>
          <p:cNvSpPr/>
          <p:nvPr/>
        </p:nvSpPr>
        <p:spPr>
          <a:xfrm>
            <a:off x="1344256" y="2060848"/>
            <a:ext cx="324036" cy="4644516"/>
          </a:xfrm>
          <a:prstGeom prst="rect">
            <a:avLst/>
          </a:prstGeom>
          <a:solidFill>
            <a:srgbClr val="6E26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EB3B43F-9267-4F03-803B-19A9F6B1B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666" y="204177"/>
            <a:ext cx="2539838" cy="1172595"/>
          </a:xfrm>
          <a:prstGeom prst="rect">
            <a:avLst/>
          </a:prstGeom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02A41D80-18AB-BF4C-A2BF-4542C8C8B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9802" y="279962"/>
            <a:ext cx="3564396" cy="817561"/>
          </a:xfrm>
        </p:spPr>
        <p:txBody>
          <a:bodyPr>
            <a:normAutofit/>
          </a:bodyPr>
          <a:lstStyle/>
          <a:p>
            <a:r>
              <a:rPr lang="fr-FR" sz="2000" spc="600" dirty="0">
                <a:solidFill>
                  <a:srgbClr val="009EE3"/>
                </a:solidFill>
              </a:rPr>
              <a:t>GENRE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EA26A0-D555-F94F-B525-916F58EEEA90}"/>
              </a:ext>
            </a:extLst>
          </p:cNvPr>
          <p:cNvSpPr/>
          <p:nvPr/>
        </p:nvSpPr>
        <p:spPr>
          <a:xfrm>
            <a:off x="4211960" y="944724"/>
            <a:ext cx="720080" cy="152799"/>
          </a:xfrm>
          <a:prstGeom prst="rect">
            <a:avLst/>
          </a:prstGeom>
          <a:solidFill>
            <a:srgbClr val="009E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009EE3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44155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 159">
            <a:extLst>
              <a:ext uri="{FF2B5EF4-FFF2-40B4-BE49-F238E27FC236}">
                <a16:creationId xmlns:a16="http://schemas.microsoft.com/office/drawing/2014/main" id="{FA18A909-72E8-4146-8DF1-0C9CC9643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79" y="-37300"/>
            <a:ext cx="2122268" cy="113482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FFE6CBC-2A96-468B-A355-8170FC0F0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988" y="4162683"/>
            <a:ext cx="4384429" cy="144804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05CDBA8-2DE7-456D-803F-14FC743B3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0" y="4162683"/>
            <a:ext cx="4384429" cy="1448043"/>
          </a:xfrm>
          <a:prstGeom prst="rect">
            <a:avLst/>
          </a:prstGeom>
        </p:spPr>
      </p:pic>
      <p:sp>
        <p:nvSpPr>
          <p:cNvPr id="16" name="Freeform 39">
            <a:extLst>
              <a:ext uri="{FF2B5EF4-FFF2-40B4-BE49-F238E27FC236}">
                <a16:creationId xmlns:a16="http://schemas.microsoft.com/office/drawing/2014/main" id="{A9E5A125-6DED-49A7-8EBD-C253780863E0}"/>
              </a:ext>
            </a:extLst>
          </p:cNvPr>
          <p:cNvSpPr/>
          <p:nvPr/>
        </p:nvSpPr>
        <p:spPr>
          <a:xfrm rot="1922242">
            <a:off x="6098665" y="3281814"/>
            <a:ext cx="2497110" cy="228600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tx1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44">
            <a:extLst>
              <a:ext uri="{FF2B5EF4-FFF2-40B4-BE49-F238E27FC236}">
                <a16:creationId xmlns:a16="http://schemas.microsoft.com/office/drawing/2014/main" id="{CC5CE84F-09A5-4067-8480-BB0A15E70633}"/>
              </a:ext>
            </a:extLst>
          </p:cNvPr>
          <p:cNvSpPr/>
          <p:nvPr/>
        </p:nvSpPr>
        <p:spPr>
          <a:xfrm rot="19646667" flipH="1">
            <a:off x="808688" y="3191514"/>
            <a:ext cx="2380590" cy="228600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tx1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2F125FC6-1211-4529-B4AE-2206EB225667}"/>
              </a:ext>
            </a:extLst>
          </p:cNvPr>
          <p:cNvSpPr/>
          <p:nvPr/>
        </p:nvSpPr>
        <p:spPr>
          <a:xfrm rot="19646667">
            <a:off x="2882330" y="2567275"/>
            <a:ext cx="1147239" cy="1147239"/>
          </a:xfrm>
          <a:custGeom>
            <a:avLst/>
            <a:gdLst>
              <a:gd name="connsiteX0" fmla="*/ 0 w 1147239"/>
              <a:gd name="connsiteY0" fmla="*/ 573620 h 1147239"/>
              <a:gd name="connsiteX1" fmla="*/ 573620 w 1147239"/>
              <a:gd name="connsiteY1" fmla="*/ 0 h 1147239"/>
              <a:gd name="connsiteX2" fmla="*/ 1147240 w 1147239"/>
              <a:gd name="connsiteY2" fmla="*/ 573620 h 1147239"/>
              <a:gd name="connsiteX3" fmla="*/ 573620 w 1147239"/>
              <a:gd name="connsiteY3" fmla="*/ 1147240 h 1147239"/>
              <a:gd name="connsiteX4" fmla="*/ 0 w 1147239"/>
              <a:gd name="connsiteY4" fmla="*/ 573620 h 114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239" h="1147239">
                <a:moveTo>
                  <a:pt x="0" y="573620"/>
                </a:moveTo>
                <a:cubicBezTo>
                  <a:pt x="0" y="256818"/>
                  <a:pt x="256818" y="0"/>
                  <a:pt x="573620" y="0"/>
                </a:cubicBezTo>
                <a:cubicBezTo>
                  <a:pt x="890422" y="0"/>
                  <a:pt x="1147240" y="256818"/>
                  <a:pt x="1147240" y="573620"/>
                </a:cubicBezTo>
                <a:cubicBezTo>
                  <a:pt x="1147240" y="890422"/>
                  <a:pt x="890422" y="1147240"/>
                  <a:pt x="573620" y="1147240"/>
                </a:cubicBezTo>
                <a:cubicBezTo>
                  <a:pt x="256818" y="1147240"/>
                  <a:pt x="0" y="890422"/>
                  <a:pt x="0" y="573620"/>
                </a:cubicBezTo>
                <a:close/>
              </a:path>
            </a:pathLst>
          </a:custGeom>
          <a:solidFill>
            <a:srgbClr val="273583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none" lIns="225159" tIns="225159" rIns="225159" bIns="225159" numCol="1" spcCol="1270" anchor="ctr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E8E2A001-AF70-4E7B-9BCB-EE6028A64C16}"/>
              </a:ext>
            </a:extLst>
          </p:cNvPr>
          <p:cNvSpPr/>
          <p:nvPr/>
        </p:nvSpPr>
        <p:spPr>
          <a:xfrm>
            <a:off x="5260965" y="2556880"/>
            <a:ext cx="1147239" cy="1147239"/>
          </a:xfrm>
          <a:custGeom>
            <a:avLst/>
            <a:gdLst>
              <a:gd name="connsiteX0" fmla="*/ 0 w 1147239"/>
              <a:gd name="connsiteY0" fmla="*/ 573620 h 1147239"/>
              <a:gd name="connsiteX1" fmla="*/ 573620 w 1147239"/>
              <a:gd name="connsiteY1" fmla="*/ 0 h 1147239"/>
              <a:gd name="connsiteX2" fmla="*/ 1147240 w 1147239"/>
              <a:gd name="connsiteY2" fmla="*/ 573620 h 1147239"/>
              <a:gd name="connsiteX3" fmla="*/ 573620 w 1147239"/>
              <a:gd name="connsiteY3" fmla="*/ 1147240 h 1147239"/>
              <a:gd name="connsiteX4" fmla="*/ 0 w 1147239"/>
              <a:gd name="connsiteY4" fmla="*/ 573620 h 114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239" h="1147239">
                <a:moveTo>
                  <a:pt x="0" y="573620"/>
                </a:moveTo>
                <a:cubicBezTo>
                  <a:pt x="0" y="256818"/>
                  <a:pt x="256818" y="0"/>
                  <a:pt x="573620" y="0"/>
                </a:cubicBezTo>
                <a:cubicBezTo>
                  <a:pt x="890422" y="0"/>
                  <a:pt x="1147240" y="256818"/>
                  <a:pt x="1147240" y="573620"/>
                </a:cubicBezTo>
                <a:cubicBezTo>
                  <a:pt x="1147240" y="890422"/>
                  <a:pt x="890422" y="1147240"/>
                  <a:pt x="573620" y="1147240"/>
                </a:cubicBezTo>
                <a:cubicBezTo>
                  <a:pt x="256818" y="1147240"/>
                  <a:pt x="0" y="890422"/>
                  <a:pt x="0" y="573620"/>
                </a:cubicBezTo>
                <a:close/>
              </a:path>
            </a:pathLst>
          </a:custGeom>
          <a:solidFill>
            <a:srgbClr val="911C81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none" lIns="225159" tIns="225159" rIns="225159" bIns="225159" numCol="1" spcCol="1270" anchor="ctr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51F7C4B-1F81-4432-8A3D-8EA51CF434F6}"/>
              </a:ext>
            </a:extLst>
          </p:cNvPr>
          <p:cNvSpPr txBox="1"/>
          <p:nvPr/>
        </p:nvSpPr>
        <p:spPr>
          <a:xfrm>
            <a:off x="2843661" y="2866539"/>
            <a:ext cx="1224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Rôle d’</a:t>
            </a:r>
            <a:r>
              <a:rPr lang="fr-BE" sz="14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expert.e</a:t>
            </a:r>
            <a:endParaRPr lang="fr-BE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3FE78C5-0887-449B-B1E7-628FC0275224}"/>
              </a:ext>
            </a:extLst>
          </p:cNvPr>
          <p:cNvSpPr txBox="1"/>
          <p:nvPr/>
        </p:nvSpPr>
        <p:spPr>
          <a:xfrm>
            <a:off x="5222442" y="2902543"/>
            <a:ext cx="1224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Programmes d’infos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DBDB749-673B-439C-9572-DA7F3B247D45}"/>
              </a:ext>
            </a:extLst>
          </p:cNvPr>
          <p:cNvSpPr txBox="1"/>
          <p:nvPr/>
        </p:nvSpPr>
        <p:spPr>
          <a:xfrm>
            <a:off x="2663788" y="5862754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62218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Hommes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/ </a:t>
            </a:r>
            <a:r>
              <a:rPr lang="en-US" sz="1600" dirty="0">
                <a:solidFill>
                  <a:srgbClr val="911C8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Femmes</a:t>
            </a:r>
            <a:endParaRPr lang="fr-BE" sz="16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B0FDAD5-DFEC-45DC-AB88-369290695407}"/>
              </a:ext>
            </a:extLst>
          </p:cNvPr>
          <p:cNvSpPr txBox="1"/>
          <p:nvPr/>
        </p:nvSpPr>
        <p:spPr>
          <a:xfrm>
            <a:off x="972716" y="1340768"/>
            <a:ext cx="7198568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Répartition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 des intervenant.e.s par genre </a:t>
            </a:r>
            <a:r>
              <a:rPr lang="en-US" sz="1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dans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 le </a:t>
            </a:r>
            <a:r>
              <a:rPr lang="en-US" sz="1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rôle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d’expert.e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et </a:t>
            </a:r>
            <a:r>
              <a:rPr lang="en-US" sz="1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dans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 les </a:t>
            </a:r>
            <a:r>
              <a:rPr lang="en-US" sz="1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programmes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d’information</a:t>
            </a:r>
            <a:endParaRPr lang="fr-BE" sz="1600" b="1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A6BF2165-1144-3C4E-8F75-9B1AEB425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8666" y="204177"/>
            <a:ext cx="2539838" cy="1172595"/>
          </a:xfrm>
          <a:prstGeom prst="rect">
            <a:avLst/>
          </a:prstGeom>
        </p:spPr>
      </p:pic>
      <p:sp>
        <p:nvSpPr>
          <p:cNvPr id="23" name="Titre 6">
            <a:extLst>
              <a:ext uri="{FF2B5EF4-FFF2-40B4-BE49-F238E27FC236}">
                <a16:creationId xmlns:a16="http://schemas.microsoft.com/office/drawing/2014/main" id="{80964F44-0016-8045-9B3F-C605C61B6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9802" y="279962"/>
            <a:ext cx="3564396" cy="817561"/>
          </a:xfrm>
        </p:spPr>
        <p:txBody>
          <a:bodyPr>
            <a:normAutofit/>
          </a:bodyPr>
          <a:lstStyle/>
          <a:p>
            <a:r>
              <a:rPr lang="fr-FR" sz="2000" spc="600" dirty="0">
                <a:solidFill>
                  <a:srgbClr val="009EE3"/>
                </a:solidFill>
              </a:rPr>
              <a:t>GENRE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D483CCB-CFF4-A34D-A495-68AF7D1F9E57}"/>
              </a:ext>
            </a:extLst>
          </p:cNvPr>
          <p:cNvSpPr/>
          <p:nvPr/>
        </p:nvSpPr>
        <p:spPr>
          <a:xfrm>
            <a:off x="4211960" y="944724"/>
            <a:ext cx="720080" cy="152799"/>
          </a:xfrm>
          <a:prstGeom prst="rect">
            <a:avLst/>
          </a:prstGeom>
          <a:solidFill>
            <a:srgbClr val="009E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009EE3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89524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 159">
            <a:extLst>
              <a:ext uri="{FF2B5EF4-FFF2-40B4-BE49-F238E27FC236}">
                <a16:creationId xmlns:a16="http://schemas.microsoft.com/office/drawing/2014/main" id="{FA18A909-72E8-4146-8DF1-0C9CC9643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79" y="-37300"/>
            <a:ext cx="2122268" cy="11348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108D18-23F4-46D4-BB32-C7DC7F4587D5}"/>
              </a:ext>
            </a:extLst>
          </p:cNvPr>
          <p:cNvSpPr/>
          <p:nvPr/>
        </p:nvSpPr>
        <p:spPr>
          <a:xfrm>
            <a:off x="1344256" y="2060848"/>
            <a:ext cx="324036" cy="4644516"/>
          </a:xfrm>
          <a:prstGeom prst="rect">
            <a:avLst/>
          </a:prstGeom>
          <a:solidFill>
            <a:srgbClr val="6E26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12D1099-57AA-434D-B17E-007C8F936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145" y="4875997"/>
            <a:ext cx="6132588" cy="12893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DB8186E-4FEF-41C6-AF94-FAFAE353C808}"/>
              </a:ext>
            </a:extLst>
          </p:cNvPr>
          <p:cNvSpPr/>
          <p:nvPr/>
        </p:nvSpPr>
        <p:spPr>
          <a:xfrm>
            <a:off x="2239862" y="1387789"/>
            <a:ext cx="6364586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881215"/>
              </a:buClr>
            </a:pPr>
            <a:r>
              <a:rPr lang="fr-BE" altLang="fr-FR" sz="1800" b="1" dirty="0"/>
              <a:t>Des nuances :  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Clr>
                <a:srgbClr val="273583"/>
              </a:buClr>
              <a:buFont typeface="Wingdings" panose="05000000000000000000" pitchFamily="2" charset="2"/>
              <a:buChar char="§"/>
            </a:pPr>
            <a:r>
              <a:rPr lang="fr-BE" altLang="fr-FR" sz="1600" dirty="0"/>
              <a:t>Tous les rôles médiatiques sont majoritairement masculins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Clr>
                <a:srgbClr val="273583"/>
              </a:buClr>
              <a:buFont typeface="Wingdings" panose="05000000000000000000" pitchFamily="2" charset="2"/>
              <a:buChar char="§"/>
            </a:pPr>
            <a:r>
              <a:rPr lang="fr-BE" altLang="fr-FR" sz="1600" dirty="0"/>
              <a:t>Vox populi (39,54%) VS porte-parole (28,23%) ou experte (20,56%)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Clr>
                <a:srgbClr val="273583"/>
              </a:buClr>
              <a:buFont typeface="Wingdings" panose="05000000000000000000" pitchFamily="2" charset="2"/>
              <a:buChar char="§"/>
            </a:pPr>
            <a:r>
              <a:rPr lang="fr-BE" altLang="fr-FR" sz="1600" dirty="0"/>
              <a:t>Journaliste principale (-7,84%) </a:t>
            </a:r>
            <a:r>
              <a:rPr lang="fr-BE" altLang="fr-FR" sz="1600" i="1" dirty="0"/>
              <a:t>VS</a:t>
            </a:r>
            <a:r>
              <a:rPr lang="fr-BE" altLang="fr-FR" sz="1600" dirty="0"/>
              <a:t> journaliste seconde (+9,84%)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Clr>
                <a:srgbClr val="273583"/>
              </a:buClr>
              <a:buFont typeface="Wingdings" panose="05000000000000000000" pitchFamily="2" charset="2"/>
              <a:buChar char="§"/>
            </a:pPr>
            <a:r>
              <a:rPr lang="fr-BE" altLang="fr-FR" sz="1600" dirty="0"/>
              <a:t>Soft news et questions « sociétales »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Clr>
                <a:srgbClr val="273583"/>
              </a:buClr>
              <a:buFont typeface="Wingdings" panose="05000000000000000000" pitchFamily="2" charset="2"/>
              <a:buChar char="§"/>
            </a:pPr>
            <a:r>
              <a:rPr lang="fr-BE" altLang="fr-FR" sz="1600" dirty="0"/>
              <a:t>Absence de mention identitaire : 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273583"/>
              </a:buClr>
            </a:pPr>
            <a:r>
              <a:rPr lang="fr-BE" altLang="fr-FR" sz="1600" dirty="0"/>
              <a:t>     26,94% hommes </a:t>
            </a:r>
            <a:r>
              <a:rPr lang="fr-BE" altLang="fr-FR" sz="1600" i="1" dirty="0"/>
              <a:t>VS</a:t>
            </a:r>
            <a:r>
              <a:rPr lang="fr-BE" altLang="fr-FR" sz="1600" dirty="0"/>
              <a:t> 39,94% femmes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E0F488D-9A1A-AB47-B4DD-B8BE3AA14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666" y="204177"/>
            <a:ext cx="2539838" cy="1172595"/>
          </a:xfrm>
          <a:prstGeom prst="rect">
            <a:avLst/>
          </a:prstGeom>
        </p:spPr>
      </p:pic>
      <p:sp>
        <p:nvSpPr>
          <p:cNvPr id="11" name="Titre 6">
            <a:extLst>
              <a:ext uri="{FF2B5EF4-FFF2-40B4-BE49-F238E27FC236}">
                <a16:creationId xmlns:a16="http://schemas.microsoft.com/office/drawing/2014/main" id="{154AEE39-BFEA-604E-AA1F-19A752ED2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9802" y="279962"/>
            <a:ext cx="3564396" cy="817561"/>
          </a:xfrm>
        </p:spPr>
        <p:txBody>
          <a:bodyPr>
            <a:normAutofit/>
          </a:bodyPr>
          <a:lstStyle/>
          <a:p>
            <a:r>
              <a:rPr lang="fr-FR" sz="2000" spc="600" dirty="0">
                <a:solidFill>
                  <a:srgbClr val="009EE3"/>
                </a:solidFill>
              </a:rPr>
              <a:t>GENRE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164183-A321-334A-8697-83F7E835029D}"/>
              </a:ext>
            </a:extLst>
          </p:cNvPr>
          <p:cNvSpPr/>
          <p:nvPr/>
        </p:nvSpPr>
        <p:spPr>
          <a:xfrm>
            <a:off x="4211960" y="944724"/>
            <a:ext cx="720080" cy="152799"/>
          </a:xfrm>
          <a:prstGeom prst="rect">
            <a:avLst/>
          </a:prstGeom>
          <a:solidFill>
            <a:srgbClr val="009E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009EE3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1813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972963"/>
          </a:xfrm>
        </p:spPr>
        <p:txBody>
          <a:bodyPr>
            <a:normAutofit fontScale="90000"/>
          </a:bodyPr>
          <a:lstStyle/>
          <a:p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Journalistes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principaux.ales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2017</a:t>
            </a: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1600" dirty="0">
              <a:solidFill>
                <a:srgbClr val="C8509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0" name="Image 159">
            <a:extLst>
              <a:ext uri="{FF2B5EF4-FFF2-40B4-BE49-F238E27FC236}">
                <a16:creationId xmlns:a16="http://schemas.microsoft.com/office/drawing/2014/main" id="{FA18A909-72E8-4146-8DF1-0C9CC9643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79" y="-37300"/>
            <a:ext cx="2122268" cy="1134823"/>
          </a:xfrm>
          <a:prstGeom prst="rect">
            <a:avLst/>
          </a:prstGeom>
        </p:spPr>
      </p:pic>
      <p:grpSp>
        <p:nvGrpSpPr>
          <p:cNvPr id="5" name="Group 175">
            <a:extLst>
              <a:ext uri="{FF2B5EF4-FFF2-40B4-BE49-F238E27FC236}">
                <a16:creationId xmlns:a16="http://schemas.microsoft.com/office/drawing/2014/main" id="{106307DE-EA6A-442B-93B6-D19A0AEDC937}"/>
              </a:ext>
            </a:extLst>
          </p:cNvPr>
          <p:cNvGrpSpPr/>
          <p:nvPr/>
        </p:nvGrpSpPr>
        <p:grpSpPr>
          <a:xfrm>
            <a:off x="1101517" y="4025760"/>
            <a:ext cx="5580620" cy="987416"/>
            <a:chOff x="1101516" y="2852840"/>
            <a:chExt cx="5580620" cy="987416"/>
          </a:xfrm>
        </p:grpSpPr>
        <p:sp useBgFill="1">
          <p:nvSpPr>
            <p:cNvPr id="7" name="Freeform 6">
              <a:extLst>
                <a:ext uri="{FF2B5EF4-FFF2-40B4-BE49-F238E27FC236}">
                  <a16:creationId xmlns:a16="http://schemas.microsoft.com/office/drawing/2014/main" id="{FD6D379D-EC14-4A92-92E9-81DF76BAC4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1516" y="2852840"/>
              <a:ext cx="490151" cy="972963"/>
            </a:xfrm>
            <a:custGeom>
              <a:avLst/>
              <a:gdLst>
                <a:gd name="T0" fmla="*/ 61 w 122"/>
                <a:gd name="T1" fmla="*/ 46 h 242"/>
                <a:gd name="T2" fmla="*/ 84 w 122"/>
                <a:gd name="T3" fmla="*/ 23 h 242"/>
                <a:gd name="T4" fmla="*/ 61 w 122"/>
                <a:gd name="T5" fmla="*/ 0 h 242"/>
                <a:gd name="T6" fmla="*/ 38 w 122"/>
                <a:gd name="T7" fmla="*/ 23 h 242"/>
                <a:gd name="T8" fmla="*/ 61 w 122"/>
                <a:gd name="T9" fmla="*/ 46 h 242"/>
                <a:gd name="T10" fmla="*/ 120 w 122"/>
                <a:gd name="T11" fmla="*/ 136 h 242"/>
                <a:gd name="T12" fmla="*/ 120 w 122"/>
                <a:gd name="T13" fmla="*/ 135 h 242"/>
                <a:gd name="T14" fmla="*/ 118 w 122"/>
                <a:gd name="T15" fmla="*/ 127 h 242"/>
                <a:gd name="T16" fmla="*/ 97 w 122"/>
                <a:gd name="T17" fmla="*/ 66 h 242"/>
                <a:gd name="T18" fmla="*/ 61 w 122"/>
                <a:gd name="T19" fmla="*/ 51 h 242"/>
                <a:gd name="T20" fmla="*/ 25 w 122"/>
                <a:gd name="T21" fmla="*/ 66 h 242"/>
                <a:gd name="T22" fmla="*/ 4 w 122"/>
                <a:gd name="T23" fmla="*/ 127 h 242"/>
                <a:gd name="T24" fmla="*/ 1 w 122"/>
                <a:gd name="T25" fmla="*/ 135 h 242"/>
                <a:gd name="T26" fmla="*/ 1 w 122"/>
                <a:gd name="T27" fmla="*/ 136 h 242"/>
                <a:gd name="T28" fmla="*/ 7 w 122"/>
                <a:gd name="T29" fmla="*/ 146 h 242"/>
                <a:gd name="T30" fmla="*/ 10 w 122"/>
                <a:gd name="T31" fmla="*/ 146 h 242"/>
                <a:gd name="T32" fmla="*/ 18 w 122"/>
                <a:gd name="T33" fmla="*/ 142 h 242"/>
                <a:gd name="T34" fmla="*/ 30 w 122"/>
                <a:gd name="T35" fmla="*/ 112 h 242"/>
                <a:gd name="T36" fmla="*/ 19 w 122"/>
                <a:gd name="T37" fmla="*/ 177 h 242"/>
                <a:gd name="T38" fmla="*/ 20 w 122"/>
                <a:gd name="T39" fmla="*/ 179 h 242"/>
                <a:gd name="T40" fmla="*/ 22 w 122"/>
                <a:gd name="T41" fmla="*/ 180 h 242"/>
                <a:gd name="T42" fmla="*/ 33 w 122"/>
                <a:gd name="T43" fmla="*/ 180 h 242"/>
                <a:gd name="T44" fmla="*/ 31 w 122"/>
                <a:gd name="T45" fmla="*/ 233 h 242"/>
                <a:gd name="T46" fmla="*/ 31 w 122"/>
                <a:gd name="T47" fmla="*/ 233 h 242"/>
                <a:gd name="T48" fmla="*/ 42 w 122"/>
                <a:gd name="T49" fmla="*/ 242 h 242"/>
                <a:gd name="T50" fmla="*/ 53 w 122"/>
                <a:gd name="T51" fmla="*/ 233 h 242"/>
                <a:gd name="T52" fmla="*/ 60 w 122"/>
                <a:gd name="T53" fmla="*/ 180 h 242"/>
                <a:gd name="T54" fmla="*/ 62 w 122"/>
                <a:gd name="T55" fmla="*/ 180 h 242"/>
                <a:gd name="T56" fmla="*/ 68 w 122"/>
                <a:gd name="T57" fmla="*/ 233 h 242"/>
                <a:gd name="T58" fmla="*/ 79 w 122"/>
                <a:gd name="T59" fmla="*/ 242 h 242"/>
                <a:gd name="T60" fmla="*/ 79 w 122"/>
                <a:gd name="T61" fmla="*/ 242 h 242"/>
                <a:gd name="T62" fmla="*/ 90 w 122"/>
                <a:gd name="T63" fmla="*/ 233 h 242"/>
                <a:gd name="T64" fmla="*/ 90 w 122"/>
                <a:gd name="T65" fmla="*/ 233 h 242"/>
                <a:gd name="T66" fmla="*/ 88 w 122"/>
                <a:gd name="T67" fmla="*/ 180 h 242"/>
                <a:gd name="T68" fmla="*/ 100 w 122"/>
                <a:gd name="T69" fmla="*/ 180 h 242"/>
                <a:gd name="T70" fmla="*/ 102 w 122"/>
                <a:gd name="T71" fmla="*/ 177 h 242"/>
                <a:gd name="T72" fmla="*/ 102 w 122"/>
                <a:gd name="T73" fmla="*/ 177 h 242"/>
                <a:gd name="T74" fmla="*/ 91 w 122"/>
                <a:gd name="T75" fmla="*/ 112 h 242"/>
                <a:gd name="T76" fmla="*/ 103 w 122"/>
                <a:gd name="T77" fmla="*/ 142 h 242"/>
                <a:gd name="T78" fmla="*/ 111 w 122"/>
                <a:gd name="T79" fmla="*/ 146 h 242"/>
                <a:gd name="T80" fmla="*/ 111 w 122"/>
                <a:gd name="T81" fmla="*/ 146 h 242"/>
                <a:gd name="T82" fmla="*/ 114 w 122"/>
                <a:gd name="T83" fmla="*/ 146 h 242"/>
                <a:gd name="T84" fmla="*/ 120 w 122"/>
                <a:gd name="T85" fmla="*/ 13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2" h="242">
                  <a:moveTo>
                    <a:pt x="61" y="46"/>
                  </a:moveTo>
                  <a:cubicBezTo>
                    <a:pt x="73" y="46"/>
                    <a:pt x="84" y="35"/>
                    <a:pt x="84" y="23"/>
                  </a:cubicBezTo>
                  <a:cubicBezTo>
                    <a:pt x="84" y="10"/>
                    <a:pt x="73" y="0"/>
                    <a:pt x="61" y="0"/>
                  </a:cubicBezTo>
                  <a:cubicBezTo>
                    <a:pt x="48" y="0"/>
                    <a:pt x="38" y="10"/>
                    <a:pt x="38" y="23"/>
                  </a:cubicBezTo>
                  <a:cubicBezTo>
                    <a:pt x="38" y="35"/>
                    <a:pt x="48" y="46"/>
                    <a:pt x="61" y="46"/>
                  </a:cubicBezTo>
                  <a:close/>
                  <a:moveTo>
                    <a:pt x="120" y="136"/>
                  </a:moveTo>
                  <a:cubicBezTo>
                    <a:pt x="120" y="136"/>
                    <a:pt x="120" y="135"/>
                    <a:pt x="120" y="135"/>
                  </a:cubicBezTo>
                  <a:cubicBezTo>
                    <a:pt x="120" y="135"/>
                    <a:pt x="119" y="131"/>
                    <a:pt x="118" y="127"/>
                  </a:cubicBezTo>
                  <a:cubicBezTo>
                    <a:pt x="112" y="109"/>
                    <a:pt x="100" y="72"/>
                    <a:pt x="97" y="66"/>
                  </a:cubicBezTo>
                  <a:cubicBezTo>
                    <a:pt x="92" y="55"/>
                    <a:pt x="81" y="51"/>
                    <a:pt x="61" y="51"/>
                  </a:cubicBezTo>
                  <a:cubicBezTo>
                    <a:pt x="40" y="51"/>
                    <a:pt x="30" y="55"/>
                    <a:pt x="25" y="66"/>
                  </a:cubicBezTo>
                  <a:cubicBezTo>
                    <a:pt x="21" y="72"/>
                    <a:pt x="9" y="109"/>
                    <a:pt x="4" y="127"/>
                  </a:cubicBezTo>
                  <a:cubicBezTo>
                    <a:pt x="2" y="131"/>
                    <a:pt x="1" y="135"/>
                    <a:pt x="1" y="135"/>
                  </a:cubicBezTo>
                  <a:cubicBezTo>
                    <a:pt x="1" y="135"/>
                    <a:pt x="1" y="136"/>
                    <a:pt x="1" y="136"/>
                  </a:cubicBezTo>
                  <a:cubicBezTo>
                    <a:pt x="0" y="140"/>
                    <a:pt x="2" y="144"/>
                    <a:pt x="7" y="146"/>
                  </a:cubicBezTo>
                  <a:cubicBezTo>
                    <a:pt x="8" y="146"/>
                    <a:pt x="9" y="146"/>
                    <a:pt x="10" y="146"/>
                  </a:cubicBezTo>
                  <a:cubicBezTo>
                    <a:pt x="13" y="146"/>
                    <a:pt x="17" y="145"/>
                    <a:pt x="18" y="14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19" y="177"/>
                    <a:pt x="19" y="177"/>
                    <a:pt x="19" y="177"/>
                  </a:cubicBezTo>
                  <a:cubicBezTo>
                    <a:pt x="19" y="178"/>
                    <a:pt x="19" y="178"/>
                    <a:pt x="20" y="179"/>
                  </a:cubicBezTo>
                  <a:cubicBezTo>
                    <a:pt x="20" y="179"/>
                    <a:pt x="21" y="180"/>
                    <a:pt x="22" y="180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2" y="196"/>
                    <a:pt x="31" y="231"/>
                    <a:pt x="31" y="233"/>
                  </a:cubicBezTo>
                  <a:cubicBezTo>
                    <a:pt x="31" y="233"/>
                    <a:pt x="31" y="233"/>
                    <a:pt x="31" y="233"/>
                  </a:cubicBezTo>
                  <a:cubicBezTo>
                    <a:pt x="32" y="238"/>
                    <a:pt x="37" y="242"/>
                    <a:pt x="42" y="242"/>
                  </a:cubicBezTo>
                  <a:cubicBezTo>
                    <a:pt x="48" y="242"/>
                    <a:pt x="53" y="238"/>
                    <a:pt x="53" y="233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2" y="180"/>
                    <a:pt x="62" y="180"/>
                    <a:pt x="62" y="180"/>
                  </a:cubicBezTo>
                  <a:cubicBezTo>
                    <a:pt x="68" y="233"/>
                    <a:pt x="68" y="233"/>
                    <a:pt x="68" y="233"/>
                  </a:cubicBezTo>
                  <a:cubicBezTo>
                    <a:pt x="68" y="238"/>
                    <a:pt x="73" y="242"/>
                    <a:pt x="79" y="242"/>
                  </a:cubicBezTo>
                  <a:cubicBezTo>
                    <a:pt x="79" y="242"/>
                    <a:pt x="79" y="242"/>
                    <a:pt x="79" y="242"/>
                  </a:cubicBezTo>
                  <a:cubicBezTo>
                    <a:pt x="85" y="242"/>
                    <a:pt x="90" y="238"/>
                    <a:pt x="90" y="233"/>
                  </a:cubicBezTo>
                  <a:cubicBezTo>
                    <a:pt x="90" y="233"/>
                    <a:pt x="90" y="233"/>
                    <a:pt x="90" y="233"/>
                  </a:cubicBezTo>
                  <a:cubicBezTo>
                    <a:pt x="90" y="231"/>
                    <a:pt x="89" y="196"/>
                    <a:pt x="88" y="180"/>
                  </a:cubicBezTo>
                  <a:cubicBezTo>
                    <a:pt x="100" y="180"/>
                    <a:pt x="100" y="180"/>
                    <a:pt x="100" y="180"/>
                  </a:cubicBezTo>
                  <a:cubicBezTo>
                    <a:pt x="101" y="180"/>
                    <a:pt x="102" y="179"/>
                    <a:pt x="102" y="177"/>
                  </a:cubicBezTo>
                  <a:cubicBezTo>
                    <a:pt x="102" y="177"/>
                    <a:pt x="102" y="177"/>
                    <a:pt x="102" y="177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5" y="145"/>
                    <a:pt x="108" y="146"/>
                    <a:pt x="111" y="146"/>
                  </a:cubicBezTo>
                  <a:cubicBezTo>
                    <a:pt x="111" y="146"/>
                    <a:pt x="111" y="146"/>
                    <a:pt x="111" y="146"/>
                  </a:cubicBezTo>
                  <a:cubicBezTo>
                    <a:pt x="112" y="146"/>
                    <a:pt x="113" y="146"/>
                    <a:pt x="114" y="146"/>
                  </a:cubicBezTo>
                  <a:cubicBezTo>
                    <a:pt x="119" y="144"/>
                    <a:pt x="122" y="140"/>
                    <a:pt x="120" y="136"/>
                  </a:cubicBezTo>
                  <a:close/>
                </a:path>
              </a:pathLst>
            </a:custGeom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8" name="Freeform 6">
              <a:extLst>
                <a:ext uri="{FF2B5EF4-FFF2-40B4-BE49-F238E27FC236}">
                  <a16:creationId xmlns:a16="http://schemas.microsoft.com/office/drawing/2014/main" id="{4381923F-18F7-42CC-9CE9-39F4037DCD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124" y="2854928"/>
              <a:ext cx="490151" cy="972963"/>
            </a:xfrm>
            <a:custGeom>
              <a:avLst/>
              <a:gdLst>
                <a:gd name="T0" fmla="*/ 61 w 122"/>
                <a:gd name="T1" fmla="*/ 46 h 242"/>
                <a:gd name="T2" fmla="*/ 84 w 122"/>
                <a:gd name="T3" fmla="*/ 23 h 242"/>
                <a:gd name="T4" fmla="*/ 61 w 122"/>
                <a:gd name="T5" fmla="*/ 0 h 242"/>
                <a:gd name="T6" fmla="*/ 38 w 122"/>
                <a:gd name="T7" fmla="*/ 23 h 242"/>
                <a:gd name="T8" fmla="*/ 61 w 122"/>
                <a:gd name="T9" fmla="*/ 46 h 242"/>
                <a:gd name="T10" fmla="*/ 120 w 122"/>
                <a:gd name="T11" fmla="*/ 136 h 242"/>
                <a:gd name="T12" fmla="*/ 120 w 122"/>
                <a:gd name="T13" fmla="*/ 135 h 242"/>
                <a:gd name="T14" fmla="*/ 118 w 122"/>
                <a:gd name="T15" fmla="*/ 127 h 242"/>
                <a:gd name="T16" fmla="*/ 97 w 122"/>
                <a:gd name="T17" fmla="*/ 66 h 242"/>
                <a:gd name="T18" fmla="*/ 61 w 122"/>
                <a:gd name="T19" fmla="*/ 51 h 242"/>
                <a:gd name="T20" fmla="*/ 25 w 122"/>
                <a:gd name="T21" fmla="*/ 66 h 242"/>
                <a:gd name="T22" fmla="*/ 4 w 122"/>
                <a:gd name="T23" fmla="*/ 127 h 242"/>
                <a:gd name="T24" fmla="*/ 1 w 122"/>
                <a:gd name="T25" fmla="*/ 135 h 242"/>
                <a:gd name="T26" fmla="*/ 1 w 122"/>
                <a:gd name="T27" fmla="*/ 136 h 242"/>
                <a:gd name="T28" fmla="*/ 7 w 122"/>
                <a:gd name="T29" fmla="*/ 146 h 242"/>
                <a:gd name="T30" fmla="*/ 10 w 122"/>
                <a:gd name="T31" fmla="*/ 146 h 242"/>
                <a:gd name="T32" fmla="*/ 18 w 122"/>
                <a:gd name="T33" fmla="*/ 142 h 242"/>
                <a:gd name="T34" fmla="*/ 30 w 122"/>
                <a:gd name="T35" fmla="*/ 112 h 242"/>
                <a:gd name="T36" fmla="*/ 19 w 122"/>
                <a:gd name="T37" fmla="*/ 177 h 242"/>
                <a:gd name="T38" fmla="*/ 20 w 122"/>
                <a:gd name="T39" fmla="*/ 179 h 242"/>
                <a:gd name="T40" fmla="*/ 22 w 122"/>
                <a:gd name="T41" fmla="*/ 180 h 242"/>
                <a:gd name="T42" fmla="*/ 33 w 122"/>
                <a:gd name="T43" fmla="*/ 180 h 242"/>
                <a:gd name="T44" fmla="*/ 31 w 122"/>
                <a:gd name="T45" fmla="*/ 233 h 242"/>
                <a:gd name="T46" fmla="*/ 31 w 122"/>
                <a:gd name="T47" fmla="*/ 233 h 242"/>
                <a:gd name="T48" fmla="*/ 42 w 122"/>
                <a:gd name="T49" fmla="*/ 242 h 242"/>
                <a:gd name="T50" fmla="*/ 53 w 122"/>
                <a:gd name="T51" fmla="*/ 233 h 242"/>
                <a:gd name="T52" fmla="*/ 60 w 122"/>
                <a:gd name="T53" fmla="*/ 180 h 242"/>
                <a:gd name="T54" fmla="*/ 62 w 122"/>
                <a:gd name="T55" fmla="*/ 180 h 242"/>
                <a:gd name="T56" fmla="*/ 68 w 122"/>
                <a:gd name="T57" fmla="*/ 233 h 242"/>
                <a:gd name="T58" fmla="*/ 79 w 122"/>
                <a:gd name="T59" fmla="*/ 242 h 242"/>
                <a:gd name="T60" fmla="*/ 79 w 122"/>
                <a:gd name="T61" fmla="*/ 242 h 242"/>
                <a:gd name="T62" fmla="*/ 90 w 122"/>
                <a:gd name="T63" fmla="*/ 233 h 242"/>
                <a:gd name="T64" fmla="*/ 90 w 122"/>
                <a:gd name="T65" fmla="*/ 233 h 242"/>
                <a:gd name="T66" fmla="*/ 88 w 122"/>
                <a:gd name="T67" fmla="*/ 180 h 242"/>
                <a:gd name="T68" fmla="*/ 100 w 122"/>
                <a:gd name="T69" fmla="*/ 180 h 242"/>
                <a:gd name="T70" fmla="*/ 102 w 122"/>
                <a:gd name="T71" fmla="*/ 177 h 242"/>
                <a:gd name="T72" fmla="*/ 102 w 122"/>
                <a:gd name="T73" fmla="*/ 177 h 242"/>
                <a:gd name="T74" fmla="*/ 91 w 122"/>
                <a:gd name="T75" fmla="*/ 112 h 242"/>
                <a:gd name="T76" fmla="*/ 103 w 122"/>
                <a:gd name="T77" fmla="*/ 142 h 242"/>
                <a:gd name="T78" fmla="*/ 111 w 122"/>
                <a:gd name="T79" fmla="*/ 146 h 242"/>
                <a:gd name="T80" fmla="*/ 111 w 122"/>
                <a:gd name="T81" fmla="*/ 146 h 242"/>
                <a:gd name="T82" fmla="*/ 114 w 122"/>
                <a:gd name="T83" fmla="*/ 146 h 242"/>
                <a:gd name="T84" fmla="*/ 120 w 122"/>
                <a:gd name="T85" fmla="*/ 13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2" h="242">
                  <a:moveTo>
                    <a:pt x="61" y="46"/>
                  </a:moveTo>
                  <a:cubicBezTo>
                    <a:pt x="73" y="46"/>
                    <a:pt x="84" y="35"/>
                    <a:pt x="84" y="23"/>
                  </a:cubicBezTo>
                  <a:cubicBezTo>
                    <a:pt x="84" y="10"/>
                    <a:pt x="73" y="0"/>
                    <a:pt x="61" y="0"/>
                  </a:cubicBezTo>
                  <a:cubicBezTo>
                    <a:pt x="48" y="0"/>
                    <a:pt x="38" y="10"/>
                    <a:pt x="38" y="23"/>
                  </a:cubicBezTo>
                  <a:cubicBezTo>
                    <a:pt x="38" y="35"/>
                    <a:pt x="48" y="46"/>
                    <a:pt x="61" y="46"/>
                  </a:cubicBezTo>
                  <a:close/>
                  <a:moveTo>
                    <a:pt x="120" y="136"/>
                  </a:moveTo>
                  <a:cubicBezTo>
                    <a:pt x="120" y="136"/>
                    <a:pt x="120" y="135"/>
                    <a:pt x="120" y="135"/>
                  </a:cubicBezTo>
                  <a:cubicBezTo>
                    <a:pt x="120" y="135"/>
                    <a:pt x="119" y="131"/>
                    <a:pt x="118" y="127"/>
                  </a:cubicBezTo>
                  <a:cubicBezTo>
                    <a:pt x="112" y="109"/>
                    <a:pt x="100" y="72"/>
                    <a:pt x="97" y="66"/>
                  </a:cubicBezTo>
                  <a:cubicBezTo>
                    <a:pt x="92" y="55"/>
                    <a:pt x="81" y="51"/>
                    <a:pt x="61" y="51"/>
                  </a:cubicBezTo>
                  <a:cubicBezTo>
                    <a:pt x="40" y="51"/>
                    <a:pt x="30" y="55"/>
                    <a:pt x="25" y="66"/>
                  </a:cubicBezTo>
                  <a:cubicBezTo>
                    <a:pt x="21" y="72"/>
                    <a:pt x="9" y="109"/>
                    <a:pt x="4" y="127"/>
                  </a:cubicBezTo>
                  <a:cubicBezTo>
                    <a:pt x="2" y="131"/>
                    <a:pt x="1" y="135"/>
                    <a:pt x="1" y="135"/>
                  </a:cubicBezTo>
                  <a:cubicBezTo>
                    <a:pt x="1" y="135"/>
                    <a:pt x="1" y="136"/>
                    <a:pt x="1" y="136"/>
                  </a:cubicBezTo>
                  <a:cubicBezTo>
                    <a:pt x="0" y="140"/>
                    <a:pt x="2" y="144"/>
                    <a:pt x="7" y="146"/>
                  </a:cubicBezTo>
                  <a:cubicBezTo>
                    <a:pt x="8" y="146"/>
                    <a:pt x="9" y="146"/>
                    <a:pt x="10" y="146"/>
                  </a:cubicBezTo>
                  <a:cubicBezTo>
                    <a:pt x="13" y="146"/>
                    <a:pt x="17" y="145"/>
                    <a:pt x="18" y="14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19" y="177"/>
                    <a:pt x="19" y="177"/>
                    <a:pt x="19" y="177"/>
                  </a:cubicBezTo>
                  <a:cubicBezTo>
                    <a:pt x="19" y="178"/>
                    <a:pt x="19" y="178"/>
                    <a:pt x="20" y="179"/>
                  </a:cubicBezTo>
                  <a:cubicBezTo>
                    <a:pt x="20" y="179"/>
                    <a:pt x="21" y="180"/>
                    <a:pt x="22" y="180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2" y="196"/>
                    <a:pt x="31" y="231"/>
                    <a:pt x="31" y="233"/>
                  </a:cubicBezTo>
                  <a:cubicBezTo>
                    <a:pt x="31" y="233"/>
                    <a:pt x="31" y="233"/>
                    <a:pt x="31" y="233"/>
                  </a:cubicBezTo>
                  <a:cubicBezTo>
                    <a:pt x="32" y="238"/>
                    <a:pt x="37" y="242"/>
                    <a:pt x="42" y="242"/>
                  </a:cubicBezTo>
                  <a:cubicBezTo>
                    <a:pt x="48" y="242"/>
                    <a:pt x="53" y="238"/>
                    <a:pt x="53" y="233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2" y="180"/>
                    <a:pt x="62" y="180"/>
                    <a:pt x="62" y="180"/>
                  </a:cubicBezTo>
                  <a:cubicBezTo>
                    <a:pt x="68" y="233"/>
                    <a:pt x="68" y="233"/>
                    <a:pt x="68" y="233"/>
                  </a:cubicBezTo>
                  <a:cubicBezTo>
                    <a:pt x="68" y="238"/>
                    <a:pt x="73" y="242"/>
                    <a:pt x="79" y="242"/>
                  </a:cubicBezTo>
                  <a:cubicBezTo>
                    <a:pt x="79" y="242"/>
                    <a:pt x="79" y="242"/>
                    <a:pt x="79" y="242"/>
                  </a:cubicBezTo>
                  <a:cubicBezTo>
                    <a:pt x="85" y="242"/>
                    <a:pt x="90" y="238"/>
                    <a:pt x="90" y="233"/>
                  </a:cubicBezTo>
                  <a:cubicBezTo>
                    <a:pt x="90" y="233"/>
                    <a:pt x="90" y="233"/>
                    <a:pt x="90" y="233"/>
                  </a:cubicBezTo>
                  <a:cubicBezTo>
                    <a:pt x="90" y="231"/>
                    <a:pt x="89" y="196"/>
                    <a:pt x="88" y="180"/>
                  </a:cubicBezTo>
                  <a:cubicBezTo>
                    <a:pt x="100" y="180"/>
                    <a:pt x="100" y="180"/>
                    <a:pt x="100" y="180"/>
                  </a:cubicBezTo>
                  <a:cubicBezTo>
                    <a:pt x="101" y="180"/>
                    <a:pt x="102" y="179"/>
                    <a:pt x="102" y="177"/>
                  </a:cubicBezTo>
                  <a:cubicBezTo>
                    <a:pt x="102" y="177"/>
                    <a:pt x="102" y="177"/>
                    <a:pt x="102" y="177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5" y="145"/>
                    <a:pt x="108" y="146"/>
                    <a:pt x="111" y="146"/>
                  </a:cubicBezTo>
                  <a:cubicBezTo>
                    <a:pt x="111" y="146"/>
                    <a:pt x="111" y="146"/>
                    <a:pt x="111" y="146"/>
                  </a:cubicBezTo>
                  <a:cubicBezTo>
                    <a:pt x="112" y="146"/>
                    <a:pt x="113" y="146"/>
                    <a:pt x="114" y="146"/>
                  </a:cubicBezTo>
                  <a:cubicBezTo>
                    <a:pt x="119" y="144"/>
                    <a:pt x="122" y="140"/>
                    <a:pt x="120" y="136"/>
                  </a:cubicBezTo>
                  <a:close/>
                </a:path>
              </a:pathLst>
            </a:custGeom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9" name="Freeform 6">
              <a:extLst>
                <a:ext uri="{FF2B5EF4-FFF2-40B4-BE49-F238E27FC236}">
                  <a16:creationId xmlns:a16="http://schemas.microsoft.com/office/drawing/2014/main" id="{09A76D4C-BE1A-464B-A179-1C7C007600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2732" y="2865205"/>
              <a:ext cx="490151" cy="972963"/>
            </a:xfrm>
            <a:custGeom>
              <a:avLst/>
              <a:gdLst>
                <a:gd name="T0" fmla="*/ 61 w 122"/>
                <a:gd name="T1" fmla="*/ 46 h 242"/>
                <a:gd name="T2" fmla="*/ 84 w 122"/>
                <a:gd name="T3" fmla="*/ 23 h 242"/>
                <a:gd name="T4" fmla="*/ 61 w 122"/>
                <a:gd name="T5" fmla="*/ 0 h 242"/>
                <a:gd name="T6" fmla="*/ 38 w 122"/>
                <a:gd name="T7" fmla="*/ 23 h 242"/>
                <a:gd name="T8" fmla="*/ 61 w 122"/>
                <a:gd name="T9" fmla="*/ 46 h 242"/>
                <a:gd name="T10" fmla="*/ 120 w 122"/>
                <a:gd name="T11" fmla="*/ 136 h 242"/>
                <a:gd name="T12" fmla="*/ 120 w 122"/>
                <a:gd name="T13" fmla="*/ 135 h 242"/>
                <a:gd name="T14" fmla="*/ 118 w 122"/>
                <a:gd name="T15" fmla="*/ 127 h 242"/>
                <a:gd name="T16" fmla="*/ 97 w 122"/>
                <a:gd name="T17" fmla="*/ 66 h 242"/>
                <a:gd name="T18" fmla="*/ 61 w 122"/>
                <a:gd name="T19" fmla="*/ 51 h 242"/>
                <a:gd name="T20" fmla="*/ 25 w 122"/>
                <a:gd name="T21" fmla="*/ 66 h 242"/>
                <a:gd name="T22" fmla="*/ 4 w 122"/>
                <a:gd name="T23" fmla="*/ 127 h 242"/>
                <a:gd name="T24" fmla="*/ 1 w 122"/>
                <a:gd name="T25" fmla="*/ 135 h 242"/>
                <a:gd name="T26" fmla="*/ 1 w 122"/>
                <a:gd name="T27" fmla="*/ 136 h 242"/>
                <a:gd name="T28" fmla="*/ 7 w 122"/>
                <a:gd name="T29" fmla="*/ 146 h 242"/>
                <a:gd name="T30" fmla="*/ 10 w 122"/>
                <a:gd name="T31" fmla="*/ 146 h 242"/>
                <a:gd name="T32" fmla="*/ 18 w 122"/>
                <a:gd name="T33" fmla="*/ 142 h 242"/>
                <a:gd name="T34" fmla="*/ 30 w 122"/>
                <a:gd name="T35" fmla="*/ 112 h 242"/>
                <a:gd name="T36" fmla="*/ 19 w 122"/>
                <a:gd name="T37" fmla="*/ 177 h 242"/>
                <a:gd name="T38" fmla="*/ 20 w 122"/>
                <a:gd name="T39" fmla="*/ 179 h 242"/>
                <a:gd name="T40" fmla="*/ 22 w 122"/>
                <a:gd name="T41" fmla="*/ 180 h 242"/>
                <a:gd name="T42" fmla="*/ 33 w 122"/>
                <a:gd name="T43" fmla="*/ 180 h 242"/>
                <a:gd name="T44" fmla="*/ 31 w 122"/>
                <a:gd name="T45" fmla="*/ 233 h 242"/>
                <a:gd name="T46" fmla="*/ 31 w 122"/>
                <a:gd name="T47" fmla="*/ 233 h 242"/>
                <a:gd name="T48" fmla="*/ 42 w 122"/>
                <a:gd name="T49" fmla="*/ 242 h 242"/>
                <a:gd name="T50" fmla="*/ 53 w 122"/>
                <a:gd name="T51" fmla="*/ 233 h 242"/>
                <a:gd name="T52" fmla="*/ 60 w 122"/>
                <a:gd name="T53" fmla="*/ 180 h 242"/>
                <a:gd name="T54" fmla="*/ 62 w 122"/>
                <a:gd name="T55" fmla="*/ 180 h 242"/>
                <a:gd name="T56" fmla="*/ 68 w 122"/>
                <a:gd name="T57" fmla="*/ 233 h 242"/>
                <a:gd name="T58" fmla="*/ 79 w 122"/>
                <a:gd name="T59" fmla="*/ 242 h 242"/>
                <a:gd name="T60" fmla="*/ 79 w 122"/>
                <a:gd name="T61" fmla="*/ 242 h 242"/>
                <a:gd name="T62" fmla="*/ 90 w 122"/>
                <a:gd name="T63" fmla="*/ 233 h 242"/>
                <a:gd name="T64" fmla="*/ 90 w 122"/>
                <a:gd name="T65" fmla="*/ 233 h 242"/>
                <a:gd name="T66" fmla="*/ 88 w 122"/>
                <a:gd name="T67" fmla="*/ 180 h 242"/>
                <a:gd name="T68" fmla="*/ 100 w 122"/>
                <a:gd name="T69" fmla="*/ 180 h 242"/>
                <a:gd name="T70" fmla="*/ 102 w 122"/>
                <a:gd name="T71" fmla="*/ 177 h 242"/>
                <a:gd name="T72" fmla="*/ 102 w 122"/>
                <a:gd name="T73" fmla="*/ 177 h 242"/>
                <a:gd name="T74" fmla="*/ 91 w 122"/>
                <a:gd name="T75" fmla="*/ 112 h 242"/>
                <a:gd name="T76" fmla="*/ 103 w 122"/>
                <a:gd name="T77" fmla="*/ 142 h 242"/>
                <a:gd name="T78" fmla="*/ 111 w 122"/>
                <a:gd name="T79" fmla="*/ 146 h 242"/>
                <a:gd name="T80" fmla="*/ 111 w 122"/>
                <a:gd name="T81" fmla="*/ 146 h 242"/>
                <a:gd name="T82" fmla="*/ 114 w 122"/>
                <a:gd name="T83" fmla="*/ 146 h 242"/>
                <a:gd name="T84" fmla="*/ 120 w 122"/>
                <a:gd name="T85" fmla="*/ 13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2" h="242">
                  <a:moveTo>
                    <a:pt x="61" y="46"/>
                  </a:moveTo>
                  <a:cubicBezTo>
                    <a:pt x="73" y="46"/>
                    <a:pt x="84" y="35"/>
                    <a:pt x="84" y="23"/>
                  </a:cubicBezTo>
                  <a:cubicBezTo>
                    <a:pt x="84" y="10"/>
                    <a:pt x="73" y="0"/>
                    <a:pt x="61" y="0"/>
                  </a:cubicBezTo>
                  <a:cubicBezTo>
                    <a:pt x="48" y="0"/>
                    <a:pt x="38" y="10"/>
                    <a:pt x="38" y="23"/>
                  </a:cubicBezTo>
                  <a:cubicBezTo>
                    <a:pt x="38" y="35"/>
                    <a:pt x="48" y="46"/>
                    <a:pt x="61" y="46"/>
                  </a:cubicBezTo>
                  <a:close/>
                  <a:moveTo>
                    <a:pt x="120" y="136"/>
                  </a:moveTo>
                  <a:cubicBezTo>
                    <a:pt x="120" y="136"/>
                    <a:pt x="120" y="135"/>
                    <a:pt x="120" y="135"/>
                  </a:cubicBezTo>
                  <a:cubicBezTo>
                    <a:pt x="120" y="135"/>
                    <a:pt x="119" y="131"/>
                    <a:pt x="118" y="127"/>
                  </a:cubicBezTo>
                  <a:cubicBezTo>
                    <a:pt x="112" y="109"/>
                    <a:pt x="100" y="72"/>
                    <a:pt x="97" y="66"/>
                  </a:cubicBezTo>
                  <a:cubicBezTo>
                    <a:pt x="92" y="55"/>
                    <a:pt x="81" y="51"/>
                    <a:pt x="61" y="51"/>
                  </a:cubicBezTo>
                  <a:cubicBezTo>
                    <a:pt x="40" y="51"/>
                    <a:pt x="30" y="55"/>
                    <a:pt x="25" y="66"/>
                  </a:cubicBezTo>
                  <a:cubicBezTo>
                    <a:pt x="21" y="72"/>
                    <a:pt x="9" y="109"/>
                    <a:pt x="4" y="127"/>
                  </a:cubicBezTo>
                  <a:cubicBezTo>
                    <a:pt x="2" y="131"/>
                    <a:pt x="1" y="135"/>
                    <a:pt x="1" y="135"/>
                  </a:cubicBezTo>
                  <a:cubicBezTo>
                    <a:pt x="1" y="135"/>
                    <a:pt x="1" y="136"/>
                    <a:pt x="1" y="136"/>
                  </a:cubicBezTo>
                  <a:cubicBezTo>
                    <a:pt x="0" y="140"/>
                    <a:pt x="2" y="144"/>
                    <a:pt x="7" y="146"/>
                  </a:cubicBezTo>
                  <a:cubicBezTo>
                    <a:pt x="8" y="146"/>
                    <a:pt x="9" y="146"/>
                    <a:pt x="10" y="146"/>
                  </a:cubicBezTo>
                  <a:cubicBezTo>
                    <a:pt x="13" y="146"/>
                    <a:pt x="17" y="145"/>
                    <a:pt x="18" y="14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19" y="177"/>
                    <a:pt x="19" y="177"/>
                    <a:pt x="19" y="177"/>
                  </a:cubicBezTo>
                  <a:cubicBezTo>
                    <a:pt x="19" y="178"/>
                    <a:pt x="19" y="178"/>
                    <a:pt x="20" y="179"/>
                  </a:cubicBezTo>
                  <a:cubicBezTo>
                    <a:pt x="20" y="179"/>
                    <a:pt x="21" y="180"/>
                    <a:pt x="22" y="180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2" y="196"/>
                    <a:pt x="31" y="231"/>
                    <a:pt x="31" y="233"/>
                  </a:cubicBezTo>
                  <a:cubicBezTo>
                    <a:pt x="31" y="233"/>
                    <a:pt x="31" y="233"/>
                    <a:pt x="31" y="233"/>
                  </a:cubicBezTo>
                  <a:cubicBezTo>
                    <a:pt x="32" y="238"/>
                    <a:pt x="37" y="242"/>
                    <a:pt x="42" y="242"/>
                  </a:cubicBezTo>
                  <a:cubicBezTo>
                    <a:pt x="48" y="242"/>
                    <a:pt x="53" y="238"/>
                    <a:pt x="53" y="233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2" y="180"/>
                    <a:pt x="62" y="180"/>
                    <a:pt x="62" y="180"/>
                  </a:cubicBezTo>
                  <a:cubicBezTo>
                    <a:pt x="68" y="233"/>
                    <a:pt x="68" y="233"/>
                    <a:pt x="68" y="233"/>
                  </a:cubicBezTo>
                  <a:cubicBezTo>
                    <a:pt x="68" y="238"/>
                    <a:pt x="73" y="242"/>
                    <a:pt x="79" y="242"/>
                  </a:cubicBezTo>
                  <a:cubicBezTo>
                    <a:pt x="79" y="242"/>
                    <a:pt x="79" y="242"/>
                    <a:pt x="79" y="242"/>
                  </a:cubicBezTo>
                  <a:cubicBezTo>
                    <a:pt x="85" y="242"/>
                    <a:pt x="90" y="238"/>
                    <a:pt x="90" y="233"/>
                  </a:cubicBezTo>
                  <a:cubicBezTo>
                    <a:pt x="90" y="233"/>
                    <a:pt x="90" y="233"/>
                    <a:pt x="90" y="233"/>
                  </a:cubicBezTo>
                  <a:cubicBezTo>
                    <a:pt x="90" y="231"/>
                    <a:pt x="89" y="196"/>
                    <a:pt x="88" y="180"/>
                  </a:cubicBezTo>
                  <a:cubicBezTo>
                    <a:pt x="100" y="180"/>
                    <a:pt x="100" y="180"/>
                    <a:pt x="100" y="180"/>
                  </a:cubicBezTo>
                  <a:cubicBezTo>
                    <a:pt x="101" y="180"/>
                    <a:pt x="102" y="179"/>
                    <a:pt x="102" y="177"/>
                  </a:cubicBezTo>
                  <a:cubicBezTo>
                    <a:pt x="102" y="177"/>
                    <a:pt x="102" y="177"/>
                    <a:pt x="102" y="177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5" y="145"/>
                    <a:pt x="108" y="146"/>
                    <a:pt x="111" y="146"/>
                  </a:cubicBezTo>
                  <a:cubicBezTo>
                    <a:pt x="111" y="146"/>
                    <a:pt x="111" y="146"/>
                    <a:pt x="111" y="146"/>
                  </a:cubicBezTo>
                  <a:cubicBezTo>
                    <a:pt x="112" y="146"/>
                    <a:pt x="113" y="146"/>
                    <a:pt x="114" y="146"/>
                  </a:cubicBezTo>
                  <a:cubicBezTo>
                    <a:pt x="119" y="144"/>
                    <a:pt x="122" y="140"/>
                    <a:pt x="120" y="136"/>
                  </a:cubicBezTo>
                  <a:close/>
                </a:path>
              </a:pathLst>
            </a:custGeom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0" name="Freeform 6">
              <a:extLst>
                <a:ext uri="{FF2B5EF4-FFF2-40B4-BE49-F238E27FC236}">
                  <a16:creationId xmlns:a16="http://schemas.microsoft.com/office/drawing/2014/main" id="{17355DA9-F091-480F-8F03-CE95659D44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8340" y="2867293"/>
              <a:ext cx="490151" cy="972963"/>
            </a:xfrm>
            <a:custGeom>
              <a:avLst/>
              <a:gdLst>
                <a:gd name="T0" fmla="*/ 61 w 122"/>
                <a:gd name="T1" fmla="*/ 46 h 242"/>
                <a:gd name="T2" fmla="*/ 84 w 122"/>
                <a:gd name="T3" fmla="*/ 23 h 242"/>
                <a:gd name="T4" fmla="*/ 61 w 122"/>
                <a:gd name="T5" fmla="*/ 0 h 242"/>
                <a:gd name="T6" fmla="*/ 38 w 122"/>
                <a:gd name="T7" fmla="*/ 23 h 242"/>
                <a:gd name="T8" fmla="*/ 61 w 122"/>
                <a:gd name="T9" fmla="*/ 46 h 242"/>
                <a:gd name="T10" fmla="*/ 120 w 122"/>
                <a:gd name="T11" fmla="*/ 136 h 242"/>
                <a:gd name="T12" fmla="*/ 120 w 122"/>
                <a:gd name="T13" fmla="*/ 135 h 242"/>
                <a:gd name="T14" fmla="*/ 118 w 122"/>
                <a:gd name="T15" fmla="*/ 127 h 242"/>
                <a:gd name="T16" fmla="*/ 97 w 122"/>
                <a:gd name="T17" fmla="*/ 66 h 242"/>
                <a:gd name="T18" fmla="*/ 61 w 122"/>
                <a:gd name="T19" fmla="*/ 51 h 242"/>
                <a:gd name="T20" fmla="*/ 25 w 122"/>
                <a:gd name="T21" fmla="*/ 66 h 242"/>
                <a:gd name="T22" fmla="*/ 4 w 122"/>
                <a:gd name="T23" fmla="*/ 127 h 242"/>
                <a:gd name="T24" fmla="*/ 1 w 122"/>
                <a:gd name="T25" fmla="*/ 135 h 242"/>
                <a:gd name="T26" fmla="*/ 1 w 122"/>
                <a:gd name="T27" fmla="*/ 136 h 242"/>
                <a:gd name="T28" fmla="*/ 7 w 122"/>
                <a:gd name="T29" fmla="*/ 146 h 242"/>
                <a:gd name="T30" fmla="*/ 10 w 122"/>
                <a:gd name="T31" fmla="*/ 146 h 242"/>
                <a:gd name="T32" fmla="*/ 18 w 122"/>
                <a:gd name="T33" fmla="*/ 142 h 242"/>
                <a:gd name="T34" fmla="*/ 30 w 122"/>
                <a:gd name="T35" fmla="*/ 112 h 242"/>
                <a:gd name="T36" fmla="*/ 19 w 122"/>
                <a:gd name="T37" fmla="*/ 177 h 242"/>
                <a:gd name="T38" fmla="*/ 20 w 122"/>
                <a:gd name="T39" fmla="*/ 179 h 242"/>
                <a:gd name="T40" fmla="*/ 22 w 122"/>
                <a:gd name="T41" fmla="*/ 180 h 242"/>
                <a:gd name="T42" fmla="*/ 33 w 122"/>
                <a:gd name="T43" fmla="*/ 180 h 242"/>
                <a:gd name="T44" fmla="*/ 31 w 122"/>
                <a:gd name="T45" fmla="*/ 233 h 242"/>
                <a:gd name="T46" fmla="*/ 31 w 122"/>
                <a:gd name="T47" fmla="*/ 233 h 242"/>
                <a:gd name="T48" fmla="*/ 42 w 122"/>
                <a:gd name="T49" fmla="*/ 242 h 242"/>
                <a:gd name="T50" fmla="*/ 53 w 122"/>
                <a:gd name="T51" fmla="*/ 233 h 242"/>
                <a:gd name="T52" fmla="*/ 60 w 122"/>
                <a:gd name="T53" fmla="*/ 180 h 242"/>
                <a:gd name="T54" fmla="*/ 62 w 122"/>
                <a:gd name="T55" fmla="*/ 180 h 242"/>
                <a:gd name="T56" fmla="*/ 68 w 122"/>
                <a:gd name="T57" fmla="*/ 233 h 242"/>
                <a:gd name="T58" fmla="*/ 79 w 122"/>
                <a:gd name="T59" fmla="*/ 242 h 242"/>
                <a:gd name="T60" fmla="*/ 79 w 122"/>
                <a:gd name="T61" fmla="*/ 242 h 242"/>
                <a:gd name="T62" fmla="*/ 90 w 122"/>
                <a:gd name="T63" fmla="*/ 233 h 242"/>
                <a:gd name="T64" fmla="*/ 90 w 122"/>
                <a:gd name="T65" fmla="*/ 233 h 242"/>
                <a:gd name="T66" fmla="*/ 88 w 122"/>
                <a:gd name="T67" fmla="*/ 180 h 242"/>
                <a:gd name="T68" fmla="*/ 100 w 122"/>
                <a:gd name="T69" fmla="*/ 180 h 242"/>
                <a:gd name="T70" fmla="*/ 102 w 122"/>
                <a:gd name="T71" fmla="*/ 177 h 242"/>
                <a:gd name="T72" fmla="*/ 102 w 122"/>
                <a:gd name="T73" fmla="*/ 177 h 242"/>
                <a:gd name="T74" fmla="*/ 91 w 122"/>
                <a:gd name="T75" fmla="*/ 112 h 242"/>
                <a:gd name="T76" fmla="*/ 103 w 122"/>
                <a:gd name="T77" fmla="*/ 142 h 242"/>
                <a:gd name="T78" fmla="*/ 111 w 122"/>
                <a:gd name="T79" fmla="*/ 146 h 242"/>
                <a:gd name="T80" fmla="*/ 111 w 122"/>
                <a:gd name="T81" fmla="*/ 146 h 242"/>
                <a:gd name="T82" fmla="*/ 114 w 122"/>
                <a:gd name="T83" fmla="*/ 146 h 242"/>
                <a:gd name="T84" fmla="*/ 120 w 122"/>
                <a:gd name="T85" fmla="*/ 13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2" h="242">
                  <a:moveTo>
                    <a:pt x="61" y="46"/>
                  </a:moveTo>
                  <a:cubicBezTo>
                    <a:pt x="73" y="46"/>
                    <a:pt x="84" y="35"/>
                    <a:pt x="84" y="23"/>
                  </a:cubicBezTo>
                  <a:cubicBezTo>
                    <a:pt x="84" y="10"/>
                    <a:pt x="73" y="0"/>
                    <a:pt x="61" y="0"/>
                  </a:cubicBezTo>
                  <a:cubicBezTo>
                    <a:pt x="48" y="0"/>
                    <a:pt x="38" y="10"/>
                    <a:pt x="38" y="23"/>
                  </a:cubicBezTo>
                  <a:cubicBezTo>
                    <a:pt x="38" y="35"/>
                    <a:pt x="48" y="46"/>
                    <a:pt x="61" y="46"/>
                  </a:cubicBezTo>
                  <a:close/>
                  <a:moveTo>
                    <a:pt x="120" y="136"/>
                  </a:moveTo>
                  <a:cubicBezTo>
                    <a:pt x="120" y="136"/>
                    <a:pt x="120" y="135"/>
                    <a:pt x="120" y="135"/>
                  </a:cubicBezTo>
                  <a:cubicBezTo>
                    <a:pt x="120" y="135"/>
                    <a:pt x="119" y="131"/>
                    <a:pt x="118" y="127"/>
                  </a:cubicBezTo>
                  <a:cubicBezTo>
                    <a:pt x="112" y="109"/>
                    <a:pt x="100" y="72"/>
                    <a:pt x="97" y="66"/>
                  </a:cubicBezTo>
                  <a:cubicBezTo>
                    <a:pt x="92" y="55"/>
                    <a:pt x="81" y="51"/>
                    <a:pt x="61" y="51"/>
                  </a:cubicBezTo>
                  <a:cubicBezTo>
                    <a:pt x="40" y="51"/>
                    <a:pt x="30" y="55"/>
                    <a:pt x="25" y="66"/>
                  </a:cubicBezTo>
                  <a:cubicBezTo>
                    <a:pt x="21" y="72"/>
                    <a:pt x="9" y="109"/>
                    <a:pt x="4" y="127"/>
                  </a:cubicBezTo>
                  <a:cubicBezTo>
                    <a:pt x="2" y="131"/>
                    <a:pt x="1" y="135"/>
                    <a:pt x="1" y="135"/>
                  </a:cubicBezTo>
                  <a:cubicBezTo>
                    <a:pt x="1" y="135"/>
                    <a:pt x="1" y="136"/>
                    <a:pt x="1" y="136"/>
                  </a:cubicBezTo>
                  <a:cubicBezTo>
                    <a:pt x="0" y="140"/>
                    <a:pt x="2" y="144"/>
                    <a:pt x="7" y="146"/>
                  </a:cubicBezTo>
                  <a:cubicBezTo>
                    <a:pt x="8" y="146"/>
                    <a:pt x="9" y="146"/>
                    <a:pt x="10" y="146"/>
                  </a:cubicBezTo>
                  <a:cubicBezTo>
                    <a:pt x="13" y="146"/>
                    <a:pt x="17" y="145"/>
                    <a:pt x="18" y="14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19" y="177"/>
                    <a:pt x="19" y="177"/>
                    <a:pt x="19" y="177"/>
                  </a:cubicBezTo>
                  <a:cubicBezTo>
                    <a:pt x="19" y="178"/>
                    <a:pt x="19" y="178"/>
                    <a:pt x="20" y="179"/>
                  </a:cubicBezTo>
                  <a:cubicBezTo>
                    <a:pt x="20" y="179"/>
                    <a:pt x="21" y="180"/>
                    <a:pt x="22" y="180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2" y="196"/>
                    <a:pt x="31" y="231"/>
                    <a:pt x="31" y="233"/>
                  </a:cubicBezTo>
                  <a:cubicBezTo>
                    <a:pt x="31" y="233"/>
                    <a:pt x="31" y="233"/>
                    <a:pt x="31" y="233"/>
                  </a:cubicBezTo>
                  <a:cubicBezTo>
                    <a:pt x="32" y="238"/>
                    <a:pt x="37" y="242"/>
                    <a:pt x="42" y="242"/>
                  </a:cubicBezTo>
                  <a:cubicBezTo>
                    <a:pt x="48" y="242"/>
                    <a:pt x="53" y="238"/>
                    <a:pt x="53" y="233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2" y="180"/>
                    <a:pt x="62" y="180"/>
                    <a:pt x="62" y="180"/>
                  </a:cubicBezTo>
                  <a:cubicBezTo>
                    <a:pt x="68" y="233"/>
                    <a:pt x="68" y="233"/>
                    <a:pt x="68" y="233"/>
                  </a:cubicBezTo>
                  <a:cubicBezTo>
                    <a:pt x="68" y="238"/>
                    <a:pt x="73" y="242"/>
                    <a:pt x="79" y="242"/>
                  </a:cubicBezTo>
                  <a:cubicBezTo>
                    <a:pt x="79" y="242"/>
                    <a:pt x="79" y="242"/>
                    <a:pt x="79" y="242"/>
                  </a:cubicBezTo>
                  <a:cubicBezTo>
                    <a:pt x="85" y="242"/>
                    <a:pt x="90" y="238"/>
                    <a:pt x="90" y="233"/>
                  </a:cubicBezTo>
                  <a:cubicBezTo>
                    <a:pt x="90" y="233"/>
                    <a:pt x="90" y="233"/>
                    <a:pt x="90" y="233"/>
                  </a:cubicBezTo>
                  <a:cubicBezTo>
                    <a:pt x="90" y="231"/>
                    <a:pt x="89" y="196"/>
                    <a:pt x="88" y="180"/>
                  </a:cubicBezTo>
                  <a:cubicBezTo>
                    <a:pt x="100" y="180"/>
                    <a:pt x="100" y="180"/>
                    <a:pt x="100" y="180"/>
                  </a:cubicBezTo>
                  <a:cubicBezTo>
                    <a:pt x="101" y="180"/>
                    <a:pt x="102" y="179"/>
                    <a:pt x="102" y="177"/>
                  </a:cubicBezTo>
                  <a:cubicBezTo>
                    <a:pt x="102" y="177"/>
                    <a:pt x="102" y="177"/>
                    <a:pt x="102" y="177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5" y="145"/>
                    <a:pt x="108" y="146"/>
                    <a:pt x="111" y="146"/>
                  </a:cubicBezTo>
                  <a:cubicBezTo>
                    <a:pt x="111" y="146"/>
                    <a:pt x="111" y="146"/>
                    <a:pt x="111" y="146"/>
                  </a:cubicBezTo>
                  <a:cubicBezTo>
                    <a:pt x="112" y="146"/>
                    <a:pt x="113" y="146"/>
                    <a:pt x="114" y="146"/>
                  </a:cubicBezTo>
                  <a:cubicBezTo>
                    <a:pt x="119" y="144"/>
                    <a:pt x="122" y="140"/>
                    <a:pt x="120" y="136"/>
                  </a:cubicBezTo>
                  <a:close/>
                </a:path>
              </a:pathLst>
            </a:custGeom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6">
              <a:extLst>
                <a:ext uri="{FF2B5EF4-FFF2-40B4-BE49-F238E27FC236}">
                  <a16:creationId xmlns:a16="http://schemas.microsoft.com/office/drawing/2014/main" id="{B0FB1D37-2D1B-427D-AEDF-3B742449CE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3948" y="2852840"/>
              <a:ext cx="490151" cy="972963"/>
            </a:xfrm>
            <a:custGeom>
              <a:avLst/>
              <a:gdLst>
                <a:gd name="T0" fmla="*/ 61 w 122"/>
                <a:gd name="T1" fmla="*/ 46 h 242"/>
                <a:gd name="T2" fmla="*/ 84 w 122"/>
                <a:gd name="T3" fmla="*/ 23 h 242"/>
                <a:gd name="T4" fmla="*/ 61 w 122"/>
                <a:gd name="T5" fmla="*/ 0 h 242"/>
                <a:gd name="T6" fmla="*/ 38 w 122"/>
                <a:gd name="T7" fmla="*/ 23 h 242"/>
                <a:gd name="T8" fmla="*/ 61 w 122"/>
                <a:gd name="T9" fmla="*/ 46 h 242"/>
                <a:gd name="T10" fmla="*/ 120 w 122"/>
                <a:gd name="T11" fmla="*/ 136 h 242"/>
                <a:gd name="T12" fmla="*/ 120 w 122"/>
                <a:gd name="T13" fmla="*/ 135 h 242"/>
                <a:gd name="T14" fmla="*/ 118 w 122"/>
                <a:gd name="T15" fmla="*/ 127 h 242"/>
                <a:gd name="T16" fmla="*/ 97 w 122"/>
                <a:gd name="T17" fmla="*/ 66 h 242"/>
                <a:gd name="T18" fmla="*/ 61 w 122"/>
                <a:gd name="T19" fmla="*/ 51 h 242"/>
                <a:gd name="T20" fmla="*/ 25 w 122"/>
                <a:gd name="T21" fmla="*/ 66 h 242"/>
                <a:gd name="T22" fmla="*/ 4 w 122"/>
                <a:gd name="T23" fmla="*/ 127 h 242"/>
                <a:gd name="T24" fmla="*/ 1 w 122"/>
                <a:gd name="T25" fmla="*/ 135 h 242"/>
                <a:gd name="T26" fmla="*/ 1 w 122"/>
                <a:gd name="T27" fmla="*/ 136 h 242"/>
                <a:gd name="T28" fmla="*/ 7 w 122"/>
                <a:gd name="T29" fmla="*/ 146 h 242"/>
                <a:gd name="T30" fmla="*/ 10 w 122"/>
                <a:gd name="T31" fmla="*/ 146 h 242"/>
                <a:gd name="T32" fmla="*/ 18 w 122"/>
                <a:gd name="T33" fmla="*/ 142 h 242"/>
                <a:gd name="T34" fmla="*/ 30 w 122"/>
                <a:gd name="T35" fmla="*/ 112 h 242"/>
                <a:gd name="T36" fmla="*/ 19 w 122"/>
                <a:gd name="T37" fmla="*/ 177 h 242"/>
                <a:gd name="T38" fmla="*/ 20 w 122"/>
                <a:gd name="T39" fmla="*/ 179 h 242"/>
                <a:gd name="T40" fmla="*/ 22 w 122"/>
                <a:gd name="T41" fmla="*/ 180 h 242"/>
                <a:gd name="T42" fmla="*/ 33 w 122"/>
                <a:gd name="T43" fmla="*/ 180 h 242"/>
                <a:gd name="T44" fmla="*/ 31 w 122"/>
                <a:gd name="T45" fmla="*/ 233 h 242"/>
                <a:gd name="T46" fmla="*/ 31 w 122"/>
                <a:gd name="T47" fmla="*/ 233 h 242"/>
                <a:gd name="T48" fmla="*/ 42 w 122"/>
                <a:gd name="T49" fmla="*/ 242 h 242"/>
                <a:gd name="T50" fmla="*/ 53 w 122"/>
                <a:gd name="T51" fmla="*/ 233 h 242"/>
                <a:gd name="T52" fmla="*/ 60 w 122"/>
                <a:gd name="T53" fmla="*/ 180 h 242"/>
                <a:gd name="T54" fmla="*/ 62 w 122"/>
                <a:gd name="T55" fmla="*/ 180 h 242"/>
                <a:gd name="T56" fmla="*/ 68 w 122"/>
                <a:gd name="T57" fmla="*/ 233 h 242"/>
                <a:gd name="T58" fmla="*/ 79 w 122"/>
                <a:gd name="T59" fmla="*/ 242 h 242"/>
                <a:gd name="T60" fmla="*/ 79 w 122"/>
                <a:gd name="T61" fmla="*/ 242 h 242"/>
                <a:gd name="T62" fmla="*/ 90 w 122"/>
                <a:gd name="T63" fmla="*/ 233 h 242"/>
                <a:gd name="T64" fmla="*/ 90 w 122"/>
                <a:gd name="T65" fmla="*/ 233 h 242"/>
                <a:gd name="T66" fmla="*/ 88 w 122"/>
                <a:gd name="T67" fmla="*/ 180 h 242"/>
                <a:gd name="T68" fmla="*/ 100 w 122"/>
                <a:gd name="T69" fmla="*/ 180 h 242"/>
                <a:gd name="T70" fmla="*/ 102 w 122"/>
                <a:gd name="T71" fmla="*/ 177 h 242"/>
                <a:gd name="T72" fmla="*/ 102 w 122"/>
                <a:gd name="T73" fmla="*/ 177 h 242"/>
                <a:gd name="T74" fmla="*/ 91 w 122"/>
                <a:gd name="T75" fmla="*/ 112 h 242"/>
                <a:gd name="T76" fmla="*/ 103 w 122"/>
                <a:gd name="T77" fmla="*/ 142 h 242"/>
                <a:gd name="T78" fmla="*/ 111 w 122"/>
                <a:gd name="T79" fmla="*/ 146 h 242"/>
                <a:gd name="T80" fmla="*/ 111 w 122"/>
                <a:gd name="T81" fmla="*/ 146 h 242"/>
                <a:gd name="T82" fmla="*/ 114 w 122"/>
                <a:gd name="T83" fmla="*/ 146 h 242"/>
                <a:gd name="T84" fmla="*/ 120 w 122"/>
                <a:gd name="T85" fmla="*/ 13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2" h="242">
                  <a:moveTo>
                    <a:pt x="61" y="46"/>
                  </a:moveTo>
                  <a:cubicBezTo>
                    <a:pt x="73" y="46"/>
                    <a:pt x="84" y="35"/>
                    <a:pt x="84" y="23"/>
                  </a:cubicBezTo>
                  <a:cubicBezTo>
                    <a:pt x="84" y="10"/>
                    <a:pt x="73" y="0"/>
                    <a:pt x="61" y="0"/>
                  </a:cubicBezTo>
                  <a:cubicBezTo>
                    <a:pt x="48" y="0"/>
                    <a:pt x="38" y="10"/>
                    <a:pt x="38" y="23"/>
                  </a:cubicBezTo>
                  <a:cubicBezTo>
                    <a:pt x="38" y="35"/>
                    <a:pt x="48" y="46"/>
                    <a:pt x="61" y="46"/>
                  </a:cubicBezTo>
                  <a:close/>
                  <a:moveTo>
                    <a:pt x="120" y="136"/>
                  </a:moveTo>
                  <a:cubicBezTo>
                    <a:pt x="120" y="136"/>
                    <a:pt x="120" y="135"/>
                    <a:pt x="120" y="135"/>
                  </a:cubicBezTo>
                  <a:cubicBezTo>
                    <a:pt x="120" y="135"/>
                    <a:pt x="119" y="131"/>
                    <a:pt x="118" y="127"/>
                  </a:cubicBezTo>
                  <a:cubicBezTo>
                    <a:pt x="112" y="109"/>
                    <a:pt x="100" y="72"/>
                    <a:pt x="97" y="66"/>
                  </a:cubicBezTo>
                  <a:cubicBezTo>
                    <a:pt x="92" y="55"/>
                    <a:pt x="81" y="51"/>
                    <a:pt x="61" y="51"/>
                  </a:cubicBezTo>
                  <a:cubicBezTo>
                    <a:pt x="40" y="51"/>
                    <a:pt x="30" y="55"/>
                    <a:pt x="25" y="66"/>
                  </a:cubicBezTo>
                  <a:cubicBezTo>
                    <a:pt x="21" y="72"/>
                    <a:pt x="9" y="109"/>
                    <a:pt x="4" y="127"/>
                  </a:cubicBezTo>
                  <a:cubicBezTo>
                    <a:pt x="2" y="131"/>
                    <a:pt x="1" y="135"/>
                    <a:pt x="1" y="135"/>
                  </a:cubicBezTo>
                  <a:cubicBezTo>
                    <a:pt x="1" y="135"/>
                    <a:pt x="1" y="136"/>
                    <a:pt x="1" y="136"/>
                  </a:cubicBezTo>
                  <a:cubicBezTo>
                    <a:pt x="0" y="140"/>
                    <a:pt x="2" y="144"/>
                    <a:pt x="7" y="146"/>
                  </a:cubicBezTo>
                  <a:cubicBezTo>
                    <a:pt x="8" y="146"/>
                    <a:pt x="9" y="146"/>
                    <a:pt x="10" y="146"/>
                  </a:cubicBezTo>
                  <a:cubicBezTo>
                    <a:pt x="13" y="146"/>
                    <a:pt x="17" y="145"/>
                    <a:pt x="18" y="14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19" y="177"/>
                    <a:pt x="19" y="177"/>
                    <a:pt x="19" y="177"/>
                  </a:cubicBezTo>
                  <a:cubicBezTo>
                    <a:pt x="19" y="178"/>
                    <a:pt x="19" y="178"/>
                    <a:pt x="20" y="179"/>
                  </a:cubicBezTo>
                  <a:cubicBezTo>
                    <a:pt x="20" y="179"/>
                    <a:pt x="21" y="180"/>
                    <a:pt x="22" y="180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2" y="196"/>
                    <a:pt x="31" y="231"/>
                    <a:pt x="31" y="233"/>
                  </a:cubicBezTo>
                  <a:cubicBezTo>
                    <a:pt x="31" y="233"/>
                    <a:pt x="31" y="233"/>
                    <a:pt x="31" y="233"/>
                  </a:cubicBezTo>
                  <a:cubicBezTo>
                    <a:pt x="32" y="238"/>
                    <a:pt x="37" y="242"/>
                    <a:pt x="42" y="242"/>
                  </a:cubicBezTo>
                  <a:cubicBezTo>
                    <a:pt x="48" y="242"/>
                    <a:pt x="53" y="238"/>
                    <a:pt x="53" y="233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2" y="180"/>
                    <a:pt x="62" y="180"/>
                    <a:pt x="62" y="180"/>
                  </a:cubicBezTo>
                  <a:cubicBezTo>
                    <a:pt x="68" y="233"/>
                    <a:pt x="68" y="233"/>
                    <a:pt x="68" y="233"/>
                  </a:cubicBezTo>
                  <a:cubicBezTo>
                    <a:pt x="68" y="238"/>
                    <a:pt x="73" y="242"/>
                    <a:pt x="79" y="242"/>
                  </a:cubicBezTo>
                  <a:cubicBezTo>
                    <a:pt x="79" y="242"/>
                    <a:pt x="79" y="242"/>
                    <a:pt x="79" y="242"/>
                  </a:cubicBezTo>
                  <a:cubicBezTo>
                    <a:pt x="85" y="242"/>
                    <a:pt x="90" y="238"/>
                    <a:pt x="90" y="233"/>
                  </a:cubicBezTo>
                  <a:cubicBezTo>
                    <a:pt x="90" y="233"/>
                    <a:pt x="90" y="233"/>
                    <a:pt x="90" y="233"/>
                  </a:cubicBezTo>
                  <a:cubicBezTo>
                    <a:pt x="90" y="231"/>
                    <a:pt x="89" y="196"/>
                    <a:pt x="88" y="180"/>
                  </a:cubicBezTo>
                  <a:cubicBezTo>
                    <a:pt x="100" y="180"/>
                    <a:pt x="100" y="180"/>
                    <a:pt x="100" y="180"/>
                  </a:cubicBezTo>
                  <a:cubicBezTo>
                    <a:pt x="101" y="180"/>
                    <a:pt x="102" y="179"/>
                    <a:pt x="102" y="177"/>
                  </a:cubicBezTo>
                  <a:cubicBezTo>
                    <a:pt x="102" y="177"/>
                    <a:pt x="102" y="177"/>
                    <a:pt x="102" y="177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5" y="145"/>
                    <a:pt x="108" y="146"/>
                    <a:pt x="111" y="146"/>
                  </a:cubicBezTo>
                  <a:cubicBezTo>
                    <a:pt x="111" y="146"/>
                    <a:pt x="111" y="146"/>
                    <a:pt x="111" y="146"/>
                  </a:cubicBezTo>
                  <a:cubicBezTo>
                    <a:pt x="112" y="146"/>
                    <a:pt x="113" y="146"/>
                    <a:pt x="114" y="146"/>
                  </a:cubicBezTo>
                  <a:cubicBezTo>
                    <a:pt x="119" y="144"/>
                    <a:pt x="122" y="140"/>
                    <a:pt x="120" y="136"/>
                  </a:cubicBezTo>
                  <a:close/>
                </a:path>
              </a:pathLst>
            </a:custGeom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2" name="Freeform 6">
              <a:extLst>
                <a:ext uri="{FF2B5EF4-FFF2-40B4-BE49-F238E27FC236}">
                  <a16:creationId xmlns:a16="http://schemas.microsoft.com/office/drawing/2014/main" id="{1FFA0C25-4E81-42F0-A9B6-C32E79A35D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9556" y="2854928"/>
              <a:ext cx="490151" cy="972963"/>
            </a:xfrm>
            <a:custGeom>
              <a:avLst/>
              <a:gdLst>
                <a:gd name="T0" fmla="*/ 61 w 122"/>
                <a:gd name="T1" fmla="*/ 46 h 242"/>
                <a:gd name="T2" fmla="*/ 84 w 122"/>
                <a:gd name="T3" fmla="*/ 23 h 242"/>
                <a:gd name="T4" fmla="*/ 61 w 122"/>
                <a:gd name="T5" fmla="*/ 0 h 242"/>
                <a:gd name="T6" fmla="*/ 38 w 122"/>
                <a:gd name="T7" fmla="*/ 23 h 242"/>
                <a:gd name="T8" fmla="*/ 61 w 122"/>
                <a:gd name="T9" fmla="*/ 46 h 242"/>
                <a:gd name="T10" fmla="*/ 120 w 122"/>
                <a:gd name="T11" fmla="*/ 136 h 242"/>
                <a:gd name="T12" fmla="*/ 120 w 122"/>
                <a:gd name="T13" fmla="*/ 135 h 242"/>
                <a:gd name="T14" fmla="*/ 118 w 122"/>
                <a:gd name="T15" fmla="*/ 127 h 242"/>
                <a:gd name="T16" fmla="*/ 97 w 122"/>
                <a:gd name="T17" fmla="*/ 66 h 242"/>
                <a:gd name="T18" fmla="*/ 61 w 122"/>
                <a:gd name="T19" fmla="*/ 51 h 242"/>
                <a:gd name="T20" fmla="*/ 25 w 122"/>
                <a:gd name="T21" fmla="*/ 66 h 242"/>
                <a:gd name="T22" fmla="*/ 4 w 122"/>
                <a:gd name="T23" fmla="*/ 127 h 242"/>
                <a:gd name="T24" fmla="*/ 1 w 122"/>
                <a:gd name="T25" fmla="*/ 135 h 242"/>
                <a:gd name="T26" fmla="*/ 1 w 122"/>
                <a:gd name="T27" fmla="*/ 136 h 242"/>
                <a:gd name="T28" fmla="*/ 7 w 122"/>
                <a:gd name="T29" fmla="*/ 146 h 242"/>
                <a:gd name="T30" fmla="*/ 10 w 122"/>
                <a:gd name="T31" fmla="*/ 146 h 242"/>
                <a:gd name="T32" fmla="*/ 18 w 122"/>
                <a:gd name="T33" fmla="*/ 142 h 242"/>
                <a:gd name="T34" fmla="*/ 30 w 122"/>
                <a:gd name="T35" fmla="*/ 112 h 242"/>
                <a:gd name="T36" fmla="*/ 19 w 122"/>
                <a:gd name="T37" fmla="*/ 177 h 242"/>
                <a:gd name="T38" fmla="*/ 20 w 122"/>
                <a:gd name="T39" fmla="*/ 179 h 242"/>
                <a:gd name="T40" fmla="*/ 22 w 122"/>
                <a:gd name="T41" fmla="*/ 180 h 242"/>
                <a:gd name="T42" fmla="*/ 33 w 122"/>
                <a:gd name="T43" fmla="*/ 180 h 242"/>
                <a:gd name="T44" fmla="*/ 31 w 122"/>
                <a:gd name="T45" fmla="*/ 233 h 242"/>
                <a:gd name="T46" fmla="*/ 31 w 122"/>
                <a:gd name="T47" fmla="*/ 233 h 242"/>
                <a:gd name="T48" fmla="*/ 42 w 122"/>
                <a:gd name="T49" fmla="*/ 242 h 242"/>
                <a:gd name="T50" fmla="*/ 53 w 122"/>
                <a:gd name="T51" fmla="*/ 233 h 242"/>
                <a:gd name="T52" fmla="*/ 60 w 122"/>
                <a:gd name="T53" fmla="*/ 180 h 242"/>
                <a:gd name="T54" fmla="*/ 62 w 122"/>
                <a:gd name="T55" fmla="*/ 180 h 242"/>
                <a:gd name="T56" fmla="*/ 68 w 122"/>
                <a:gd name="T57" fmla="*/ 233 h 242"/>
                <a:gd name="T58" fmla="*/ 79 w 122"/>
                <a:gd name="T59" fmla="*/ 242 h 242"/>
                <a:gd name="T60" fmla="*/ 79 w 122"/>
                <a:gd name="T61" fmla="*/ 242 h 242"/>
                <a:gd name="T62" fmla="*/ 90 w 122"/>
                <a:gd name="T63" fmla="*/ 233 h 242"/>
                <a:gd name="T64" fmla="*/ 90 w 122"/>
                <a:gd name="T65" fmla="*/ 233 h 242"/>
                <a:gd name="T66" fmla="*/ 88 w 122"/>
                <a:gd name="T67" fmla="*/ 180 h 242"/>
                <a:gd name="T68" fmla="*/ 100 w 122"/>
                <a:gd name="T69" fmla="*/ 180 h 242"/>
                <a:gd name="T70" fmla="*/ 102 w 122"/>
                <a:gd name="T71" fmla="*/ 177 h 242"/>
                <a:gd name="T72" fmla="*/ 102 w 122"/>
                <a:gd name="T73" fmla="*/ 177 h 242"/>
                <a:gd name="T74" fmla="*/ 91 w 122"/>
                <a:gd name="T75" fmla="*/ 112 h 242"/>
                <a:gd name="T76" fmla="*/ 103 w 122"/>
                <a:gd name="T77" fmla="*/ 142 h 242"/>
                <a:gd name="T78" fmla="*/ 111 w 122"/>
                <a:gd name="T79" fmla="*/ 146 h 242"/>
                <a:gd name="T80" fmla="*/ 111 w 122"/>
                <a:gd name="T81" fmla="*/ 146 h 242"/>
                <a:gd name="T82" fmla="*/ 114 w 122"/>
                <a:gd name="T83" fmla="*/ 146 h 242"/>
                <a:gd name="T84" fmla="*/ 120 w 122"/>
                <a:gd name="T85" fmla="*/ 13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2" h="242">
                  <a:moveTo>
                    <a:pt x="61" y="46"/>
                  </a:moveTo>
                  <a:cubicBezTo>
                    <a:pt x="73" y="46"/>
                    <a:pt x="84" y="35"/>
                    <a:pt x="84" y="23"/>
                  </a:cubicBezTo>
                  <a:cubicBezTo>
                    <a:pt x="84" y="10"/>
                    <a:pt x="73" y="0"/>
                    <a:pt x="61" y="0"/>
                  </a:cubicBezTo>
                  <a:cubicBezTo>
                    <a:pt x="48" y="0"/>
                    <a:pt x="38" y="10"/>
                    <a:pt x="38" y="23"/>
                  </a:cubicBezTo>
                  <a:cubicBezTo>
                    <a:pt x="38" y="35"/>
                    <a:pt x="48" y="46"/>
                    <a:pt x="61" y="46"/>
                  </a:cubicBezTo>
                  <a:close/>
                  <a:moveTo>
                    <a:pt x="120" y="136"/>
                  </a:moveTo>
                  <a:cubicBezTo>
                    <a:pt x="120" y="136"/>
                    <a:pt x="120" y="135"/>
                    <a:pt x="120" y="135"/>
                  </a:cubicBezTo>
                  <a:cubicBezTo>
                    <a:pt x="120" y="135"/>
                    <a:pt x="119" y="131"/>
                    <a:pt x="118" y="127"/>
                  </a:cubicBezTo>
                  <a:cubicBezTo>
                    <a:pt x="112" y="109"/>
                    <a:pt x="100" y="72"/>
                    <a:pt x="97" y="66"/>
                  </a:cubicBezTo>
                  <a:cubicBezTo>
                    <a:pt x="92" y="55"/>
                    <a:pt x="81" y="51"/>
                    <a:pt x="61" y="51"/>
                  </a:cubicBezTo>
                  <a:cubicBezTo>
                    <a:pt x="40" y="51"/>
                    <a:pt x="30" y="55"/>
                    <a:pt x="25" y="66"/>
                  </a:cubicBezTo>
                  <a:cubicBezTo>
                    <a:pt x="21" y="72"/>
                    <a:pt x="9" y="109"/>
                    <a:pt x="4" y="127"/>
                  </a:cubicBezTo>
                  <a:cubicBezTo>
                    <a:pt x="2" y="131"/>
                    <a:pt x="1" y="135"/>
                    <a:pt x="1" y="135"/>
                  </a:cubicBezTo>
                  <a:cubicBezTo>
                    <a:pt x="1" y="135"/>
                    <a:pt x="1" y="136"/>
                    <a:pt x="1" y="136"/>
                  </a:cubicBezTo>
                  <a:cubicBezTo>
                    <a:pt x="0" y="140"/>
                    <a:pt x="2" y="144"/>
                    <a:pt x="7" y="146"/>
                  </a:cubicBezTo>
                  <a:cubicBezTo>
                    <a:pt x="8" y="146"/>
                    <a:pt x="9" y="146"/>
                    <a:pt x="10" y="146"/>
                  </a:cubicBezTo>
                  <a:cubicBezTo>
                    <a:pt x="13" y="146"/>
                    <a:pt x="17" y="145"/>
                    <a:pt x="18" y="14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19" y="177"/>
                    <a:pt x="19" y="177"/>
                    <a:pt x="19" y="177"/>
                  </a:cubicBezTo>
                  <a:cubicBezTo>
                    <a:pt x="19" y="178"/>
                    <a:pt x="19" y="178"/>
                    <a:pt x="20" y="179"/>
                  </a:cubicBezTo>
                  <a:cubicBezTo>
                    <a:pt x="20" y="179"/>
                    <a:pt x="21" y="180"/>
                    <a:pt x="22" y="180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2" y="196"/>
                    <a:pt x="31" y="231"/>
                    <a:pt x="31" y="233"/>
                  </a:cubicBezTo>
                  <a:cubicBezTo>
                    <a:pt x="31" y="233"/>
                    <a:pt x="31" y="233"/>
                    <a:pt x="31" y="233"/>
                  </a:cubicBezTo>
                  <a:cubicBezTo>
                    <a:pt x="32" y="238"/>
                    <a:pt x="37" y="242"/>
                    <a:pt x="42" y="242"/>
                  </a:cubicBezTo>
                  <a:cubicBezTo>
                    <a:pt x="48" y="242"/>
                    <a:pt x="53" y="238"/>
                    <a:pt x="53" y="233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2" y="180"/>
                    <a:pt x="62" y="180"/>
                    <a:pt x="62" y="180"/>
                  </a:cubicBezTo>
                  <a:cubicBezTo>
                    <a:pt x="68" y="233"/>
                    <a:pt x="68" y="233"/>
                    <a:pt x="68" y="233"/>
                  </a:cubicBezTo>
                  <a:cubicBezTo>
                    <a:pt x="68" y="238"/>
                    <a:pt x="73" y="242"/>
                    <a:pt x="79" y="242"/>
                  </a:cubicBezTo>
                  <a:cubicBezTo>
                    <a:pt x="79" y="242"/>
                    <a:pt x="79" y="242"/>
                    <a:pt x="79" y="242"/>
                  </a:cubicBezTo>
                  <a:cubicBezTo>
                    <a:pt x="85" y="242"/>
                    <a:pt x="90" y="238"/>
                    <a:pt x="90" y="233"/>
                  </a:cubicBezTo>
                  <a:cubicBezTo>
                    <a:pt x="90" y="233"/>
                    <a:pt x="90" y="233"/>
                    <a:pt x="90" y="233"/>
                  </a:cubicBezTo>
                  <a:cubicBezTo>
                    <a:pt x="90" y="231"/>
                    <a:pt x="89" y="196"/>
                    <a:pt x="88" y="180"/>
                  </a:cubicBezTo>
                  <a:cubicBezTo>
                    <a:pt x="100" y="180"/>
                    <a:pt x="100" y="180"/>
                    <a:pt x="100" y="180"/>
                  </a:cubicBezTo>
                  <a:cubicBezTo>
                    <a:pt x="101" y="180"/>
                    <a:pt x="102" y="179"/>
                    <a:pt x="102" y="177"/>
                  </a:cubicBezTo>
                  <a:cubicBezTo>
                    <a:pt x="102" y="177"/>
                    <a:pt x="102" y="177"/>
                    <a:pt x="102" y="177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5" y="145"/>
                    <a:pt x="108" y="146"/>
                    <a:pt x="111" y="146"/>
                  </a:cubicBezTo>
                  <a:cubicBezTo>
                    <a:pt x="111" y="146"/>
                    <a:pt x="111" y="146"/>
                    <a:pt x="111" y="146"/>
                  </a:cubicBezTo>
                  <a:cubicBezTo>
                    <a:pt x="112" y="146"/>
                    <a:pt x="113" y="146"/>
                    <a:pt x="114" y="146"/>
                  </a:cubicBezTo>
                  <a:cubicBezTo>
                    <a:pt x="119" y="144"/>
                    <a:pt x="122" y="140"/>
                    <a:pt x="120" y="136"/>
                  </a:cubicBezTo>
                  <a:close/>
                </a:path>
              </a:pathLst>
            </a:custGeom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3" name="Freeform 6">
              <a:extLst>
                <a:ext uri="{FF2B5EF4-FFF2-40B4-BE49-F238E27FC236}">
                  <a16:creationId xmlns:a16="http://schemas.microsoft.com/office/drawing/2014/main" id="{7F333278-3015-4FA1-9D97-59D0E3A838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5164" y="2865205"/>
              <a:ext cx="490151" cy="972963"/>
            </a:xfrm>
            <a:custGeom>
              <a:avLst/>
              <a:gdLst>
                <a:gd name="T0" fmla="*/ 61 w 122"/>
                <a:gd name="T1" fmla="*/ 46 h 242"/>
                <a:gd name="T2" fmla="*/ 84 w 122"/>
                <a:gd name="T3" fmla="*/ 23 h 242"/>
                <a:gd name="T4" fmla="*/ 61 w 122"/>
                <a:gd name="T5" fmla="*/ 0 h 242"/>
                <a:gd name="T6" fmla="*/ 38 w 122"/>
                <a:gd name="T7" fmla="*/ 23 h 242"/>
                <a:gd name="T8" fmla="*/ 61 w 122"/>
                <a:gd name="T9" fmla="*/ 46 h 242"/>
                <a:gd name="T10" fmla="*/ 120 w 122"/>
                <a:gd name="T11" fmla="*/ 136 h 242"/>
                <a:gd name="T12" fmla="*/ 120 w 122"/>
                <a:gd name="T13" fmla="*/ 135 h 242"/>
                <a:gd name="T14" fmla="*/ 118 w 122"/>
                <a:gd name="T15" fmla="*/ 127 h 242"/>
                <a:gd name="T16" fmla="*/ 97 w 122"/>
                <a:gd name="T17" fmla="*/ 66 h 242"/>
                <a:gd name="T18" fmla="*/ 61 w 122"/>
                <a:gd name="T19" fmla="*/ 51 h 242"/>
                <a:gd name="T20" fmla="*/ 25 w 122"/>
                <a:gd name="T21" fmla="*/ 66 h 242"/>
                <a:gd name="T22" fmla="*/ 4 w 122"/>
                <a:gd name="T23" fmla="*/ 127 h 242"/>
                <a:gd name="T24" fmla="*/ 1 w 122"/>
                <a:gd name="T25" fmla="*/ 135 h 242"/>
                <a:gd name="T26" fmla="*/ 1 w 122"/>
                <a:gd name="T27" fmla="*/ 136 h 242"/>
                <a:gd name="T28" fmla="*/ 7 w 122"/>
                <a:gd name="T29" fmla="*/ 146 h 242"/>
                <a:gd name="T30" fmla="*/ 10 w 122"/>
                <a:gd name="T31" fmla="*/ 146 h 242"/>
                <a:gd name="T32" fmla="*/ 18 w 122"/>
                <a:gd name="T33" fmla="*/ 142 h 242"/>
                <a:gd name="T34" fmla="*/ 30 w 122"/>
                <a:gd name="T35" fmla="*/ 112 h 242"/>
                <a:gd name="T36" fmla="*/ 19 w 122"/>
                <a:gd name="T37" fmla="*/ 177 h 242"/>
                <a:gd name="T38" fmla="*/ 20 w 122"/>
                <a:gd name="T39" fmla="*/ 179 h 242"/>
                <a:gd name="T40" fmla="*/ 22 w 122"/>
                <a:gd name="T41" fmla="*/ 180 h 242"/>
                <a:gd name="T42" fmla="*/ 33 w 122"/>
                <a:gd name="T43" fmla="*/ 180 h 242"/>
                <a:gd name="T44" fmla="*/ 31 w 122"/>
                <a:gd name="T45" fmla="*/ 233 h 242"/>
                <a:gd name="T46" fmla="*/ 31 w 122"/>
                <a:gd name="T47" fmla="*/ 233 h 242"/>
                <a:gd name="T48" fmla="*/ 42 w 122"/>
                <a:gd name="T49" fmla="*/ 242 h 242"/>
                <a:gd name="T50" fmla="*/ 53 w 122"/>
                <a:gd name="T51" fmla="*/ 233 h 242"/>
                <a:gd name="T52" fmla="*/ 60 w 122"/>
                <a:gd name="T53" fmla="*/ 180 h 242"/>
                <a:gd name="T54" fmla="*/ 62 w 122"/>
                <a:gd name="T55" fmla="*/ 180 h 242"/>
                <a:gd name="T56" fmla="*/ 68 w 122"/>
                <a:gd name="T57" fmla="*/ 233 h 242"/>
                <a:gd name="T58" fmla="*/ 79 w 122"/>
                <a:gd name="T59" fmla="*/ 242 h 242"/>
                <a:gd name="T60" fmla="*/ 79 w 122"/>
                <a:gd name="T61" fmla="*/ 242 h 242"/>
                <a:gd name="T62" fmla="*/ 90 w 122"/>
                <a:gd name="T63" fmla="*/ 233 h 242"/>
                <a:gd name="T64" fmla="*/ 90 w 122"/>
                <a:gd name="T65" fmla="*/ 233 h 242"/>
                <a:gd name="T66" fmla="*/ 88 w 122"/>
                <a:gd name="T67" fmla="*/ 180 h 242"/>
                <a:gd name="T68" fmla="*/ 100 w 122"/>
                <a:gd name="T69" fmla="*/ 180 h 242"/>
                <a:gd name="T70" fmla="*/ 102 w 122"/>
                <a:gd name="T71" fmla="*/ 177 h 242"/>
                <a:gd name="T72" fmla="*/ 102 w 122"/>
                <a:gd name="T73" fmla="*/ 177 h 242"/>
                <a:gd name="T74" fmla="*/ 91 w 122"/>
                <a:gd name="T75" fmla="*/ 112 h 242"/>
                <a:gd name="T76" fmla="*/ 103 w 122"/>
                <a:gd name="T77" fmla="*/ 142 h 242"/>
                <a:gd name="T78" fmla="*/ 111 w 122"/>
                <a:gd name="T79" fmla="*/ 146 h 242"/>
                <a:gd name="T80" fmla="*/ 111 w 122"/>
                <a:gd name="T81" fmla="*/ 146 h 242"/>
                <a:gd name="T82" fmla="*/ 114 w 122"/>
                <a:gd name="T83" fmla="*/ 146 h 242"/>
                <a:gd name="T84" fmla="*/ 120 w 122"/>
                <a:gd name="T85" fmla="*/ 13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2" h="242">
                  <a:moveTo>
                    <a:pt x="61" y="46"/>
                  </a:moveTo>
                  <a:cubicBezTo>
                    <a:pt x="73" y="46"/>
                    <a:pt x="84" y="35"/>
                    <a:pt x="84" y="23"/>
                  </a:cubicBezTo>
                  <a:cubicBezTo>
                    <a:pt x="84" y="10"/>
                    <a:pt x="73" y="0"/>
                    <a:pt x="61" y="0"/>
                  </a:cubicBezTo>
                  <a:cubicBezTo>
                    <a:pt x="48" y="0"/>
                    <a:pt x="38" y="10"/>
                    <a:pt x="38" y="23"/>
                  </a:cubicBezTo>
                  <a:cubicBezTo>
                    <a:pt x="38" y="35"/>
                    <a:pt x="48" y="46"/>
                    <a:pt x="61" y="46"/>
                  </a:cubicBezTo>
                  <a:close/>
                  <a:moveTo>
                    <a:pt x="120" y="136"/>
                  </a:moveTo>
                  <a:cubicBezTo>
                    <a:pt x="120" y="136"/>
                    <a:pt x="120" y="135"/>
                    <a:pt x="120" y="135"/>
                  </a:cubicBezTo>
                  <a:cubicBezTo>
                    <a:pt x="120" y="135"/>
                    <a:pt x="119" y="131"/>
                    <a:pt x="118" y="127"/>
                  </a:cubicBezTo>
                  <a:cubicBezTo>
                    <a:pt x="112" y="109"/>
                    <a:pt x="100" y="72"/>
                    <a:pt x="97" y="66"/>
                  </a:cubicBezTo>
                  <a:cubicBezTo>
                    <a:pt x="92" y="55"/>
                    <a:pt x="81" y="51"/>
                    <a:pt x="61" y="51"/>
                  </a:cubicBezTo>
                  <a:cubicBezTo>
                    <a:pt x="40" y="51"/>
                    <a:pt x="30" y="55"/>
                    <a:pt x="25" y="66"/>
                  </a:cubicBezTo>
                  <a:cubicBezTo>
                    <a:pt x="21" y="72"/>
                    <a:pt x="9" y="109"/>
                    <a:pt x="4" y="127"/>
                  </a:cubicBezTo>
                  <a:cubicBezTo>
                    <a:pt x="2" y="131"/>
                    <a:pt x="1" y="135"/>
                    <a:pt x="1" y="135"/>
                  </a:cubicBezTo>
                  <a:cubicBezTo>
                    <a:pt x="1" y="135"/>
                    <a:pt x="1" y="136"/>
                    <a:pt x="1" y="136"/>
                  </a:cubicBezTo>
                  <a:cubicBezTo>
                    <a:pt x="0" y="140"/>
                    <a:pt x="2" y="144"/>
                    <a:pt x="7" y="146"/>
                  </a:cubicBezTo>
                  <a:cubicBezTo>
                    <a:pt x="8" y="146"/>
                    <a:pt x="9" y="146"/>
                    <a:pt x="10" y="146"/>
                  </a:cubicBezTo>
                  <a:cubicBezTo>
                    <a:pt x="13" y="146"/>
                    <a:pt x="17" y="145"/>
                    <a:pt x="18" y="14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19" y="177"/>
                    <a:pt x="19" y="177"/>
                    <a:pt x="19" y="177"/>
                  </a:cubicBezTo>
                  <a:cubicBezTo>
                    <a:pt x="19" y="178"/>
                    <a:pt x="19" y="178"/>
                    <a:pt x="20" y="179"/>
                  </a:cubicBezTo>
                  <a:cubicBezTo>
                    <a:pt x="20" y="179"/>
                    <a:pt x="21" y="180"/>
                    <a:pt x="22" y="180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2" y="196"/>
                    <a:pt x="31" y="231"/>
                    <a:pt x="31" y="233"/>
                  </a:cubicBezTo>
                  <a:cubicBezTo>
                    <a:pt x="31" y="233"/>
                    <a:pt x="31" y="233"/>
                    <a:pt x="31" y="233"/>
                  </a:cubicBezTo>
                  <a:cubicBezTo>
                    <a:pt x="32" y="238"/>
                    <a:pt x="37" y="242"/>
                    <a:pt x="42" y="242"/>
                  </a:cubicBezTo>
                  <a:cubicBezTo>
                    <a:pt x="48" y="242"/>
                    <a:pt x="53" y="238"/>
                    <a:pt x="53" y="233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2" y="180"/>
                    <a:pt x="62" y="180"/>
                    <a:pt x="62" y="180"/>
                  </a:cubicBezTo>
                  <a:cubicBezTo>
                    <a:pt x="68" y="233"/>
                    <a:pt x="68" y="233"/>
                    <a:pt x="68" y="233"/>
                  </a:cubicBezTo>
                  <a:cubicBezTo>
                    <a:pt x="68" y="238"/>
                    <a:pt x="73" y="242"/>
                    <a:pt x="79" y="242"/>
                  </a:cubicBezTo>
                  <a:cubicBezTo>
                    <a:pt x="79" y="242"/>
                    <a:pt x="79" y="242"/>
                    <a:pt x="79" y="242"/>
                  </a:cubicBezTo>
                  <a:cubicBezTo>
                    <a:pt x="85" y="242"/>
                    <a:pt x="90" y="238"/>
                    <a:pt x="90" y="233"/>
                  </a:cubicBezTo>
                  <a:cubicBezTo>
                    <a:pt x="90" y="233"/>
                    <a:pt x="90" y="233"/>
                    <a:pt x="90" y="233"/>
                  </a:cubicBezTo>
                  <a:cubicBezTo>
                    <a:pt x="90" y="231"/>
                    <a:pt x="89" y="196"/>
                    <a:pt x="88" y="180"/>
                  </a:cubicBezTo>
                  <a:cubicBezTo>
                    <a:pt x="100" y="180"/>
                    <a:pt x="100" y="180"/>
                    <a:pt x="100" y="180"/>
                  </a:cubicBezTo>
                  <a:cubicBezTo>
                    <a:pt x="101" y="180"/>
                    <a:pt x="102" y="179"/>
                    <a:pt x="102" y="177"/>
                  </a:cubicBezTo>
                  <a:cubicBezTo>
                    <a:pt x="102" y="177"/>
                    <a:pt x="102" y="177"/>
                    <a:pt x="102" y="177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5" y="145"/>
                    <a:pt x="108" y="146"/>
                    <a:pt x="111" y="146"/>
                  </a:cubicBezTo>
                  <a:cubicBezTo>
                    <a:pt x="111" y="146"/>
                    <a:pt x="111" y="146"/>
                    <a:pt x="111" y="146"/>
                  </a:cubicBezTo>
                  <a:cubicBezTo>
                    <a:pt x="112" y="146"/>
                    <a:pt x="113" y="146"/>
                    <a:pt x="114" y="146"/>
                  </a:cubicBezTo>
                  <a:cubicBezTo>
                    <a:pt x="119" y="144"/>
                    <a:pt x="122" y="140"/>
                    <a:pt x="120" y="136"/>
                  </a:cubicBezTo>
                  <a:close/>
                </a:path>
              </a:pathLst>
            </a:custGeom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6">
              <a:extLst>
                <a:ext uri="{FF2B5EF4-FFF2-40B4-BE49-F238E27FC236}">
                  <a16:creationId xmlns:a16="http://schemas.microsoft.com/office/drawing/2014/main" id="{A659FC5C-F6C1-4D1C-9619-5EADFCDA9C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60772" y="2867293"/>
              <a:ext cx="490151" cy="972963"/>
            </a:xfrm>
            <a:custGeom>
              <a:avLst/>
              <a:gdLst>
                <a:gd name="T0" fmla="*/ 61 w 122"/>
                <a:gd name="T1" fmla="*/ 46 h 242"/>
                <a:gd name="T2" fmla="*/ 84 w 122"/>
                <a:gd name="T3" fmla="*/ 23 h 242"/>
                <a:gd name="T4" fmla="*/ 61 w 122"/>
                <a:gd name="T5" fmla="*/ 0 h 242"/>
                <a:gd name="T6" fmla="*/ 38 w 122"/>
                <a:gd name="T7" fmla="*/ 23 h 242"/>
                <a:gd name="T8" fmla="*/ 61 w 122"/>
                <a:gd name="T9" fmla="*/ 46 h 242"/>
                <a:gd name="T10" fmla="*/ 120 w 122"/>
                <a:gd name="T11" fmla="*/ 136 h 242"/>
                <a:gd name="T12" fmla="*/ 120 w 122"/>
                <a:gd name="T13" fmla="*/ 135 h 242"/>
                <a:gd name="T14" fmla="*/ 118 w 122"/>
                <a:gd name="T15" fmla="*/ 127 h 242"/>
                <a:gd name="T16" fmla="*/ 97 w 122"/>
                <a:gd name="T17" fmla="*/ 66 h 242"/>
                <a:gd name="T18" fmla="*/ 61 w 122"/>
                <a:gd name="T19" fmla="*/ 51 h 242"/>
                <a:gd name="T20" fmla="*/ 25 w 122"/>
                <a:gd name="T21" fmla="*/ 66 h 242"/>
                <a:gd name="T22" fmla="*/ 4 w 122"/>
                <a:gd name="T23" fmla="*/ 127 h 242"/>
                <a:gd name="T24" fmla="*/ 1 w 122"/>
                <a:gd name="T25" fmla="*/ 135 h 242"/>
                <a:gd name="T26" fmla="*/ 1 w 122"/>
                <a:gd name="T27" fmla="*/ 136 h 242"/>
                <a:gd name="T28" fmla="*/ 7 w 122"/>
                <a:gd name="T29" fmla="*/ 146 h 242"/>
                <a:gd name="T30" fmla="*/ 10 w 122"/>
                <a:gd name="T31" fmla="*/ 146 h 242"/>
                <a:gd name="T32" fmla="*/ 18 w 122"/>
                <a:gd name="T33" fmla="*/ 142 h 242"/>
                <a:gd name="T34" fmla="*/ 30 w 122"/>
                <a:gd name="T35" fmla="*/ 112 h 242"/>
                <a:gd name="T36" fmla="*/ 19 w 122"/>
                <a:gd name="T37" fmla="*/ 177 h 242"/>
                <a:gd name="T38" fmla="*/ 20 w 122"/>
                <a:gd name="T39" fmla="*/ 179 h 242"/>
                <a:gd name="T40" fmla="*/ 22 w 122"/>
                <a:gd name="T41" fmla="*/ 180 h 242"/>
                <a:gd name="T42" fmla="*/ 33 w 122"/>
                <a:gd name="T43" fmla="*/ 180 h 242"/>
                <a:gd name="T44" fmla="*/ 31 w 122"/>
                <a:gd name="T45" fmla="*/ 233 h 242"/>
                <a:gd name="T46" fmla="*/ 31 w 122"/>
                <a:gd name="T47" fmla="*/ 233 h 242"/>
                <a:gd name="T48" fmla="*/ 42 w 122"/>
                <a:gd name="T49" fmla="*/ 242 h 242"/>
                <a:gd name="T50" fmla="*/ 53 w 122"/>
                <a:gd name="T51" fmla="*/ 233 h 242"/>
                <a:gd name="T52" fmla="*/ 60 w 122"/>
                <a:gd name="T53" fmla="*/ 180 h 242"/>
                <a:gd name="T54" fmla="*/ 62 w 122"/>
                <a:gd name="T55" fmla="*/ 180 h 242"/>
                <a:gd name="T56" fmla="*/ 68 w 122"/>
                <a:gd name="T57" fmla="*/ 233 h 242"/>
                <a:gd name="T58" fmla="*/ 79 w 122"/>
                <a:gd name="T59" fmla="*/ 242 h 242"/>
                <a:gd name="T60" fmla="*/ 79 w 122"/>
                <a:gd name="T61" fmla="*/ 242 h 242"/>
                <a:gd name="T62" fmla="*/ 90 w 122"/>
                <a:gd name="T63" fmla="*/ 233 h 242"/>
                <a:gd name="T64" fmla="*/ 90 w 122"/>
                <a:gd name="T65" fmla="*/ 233 h 242"/>
                <a:gd name="T66" fmla="*/ 88 w 122"/>
                <a:gd name="T67" fmla="*/ 180 h 242"/>
                <a:gd name="T68" fmla="*/ 100 w 122"/>
                <a:gd name="T69" fmla="*/ 180 h 242"/>
                <a:gd name="T70" fmla="*/ 102 w 122"/>
                <a:gd name="T71" fmla="*/ 177 h 242"/>
                <a:gd name="T72" fmla="*/ 102 w 122"/>
                <a:gd name="T73" fmla="*/ 177 h 242"/>
                <a:gd name="T74" fmla="*/ 91 w 122"/>
                <a:gd name="T75" fmla="*/ 112 h 242"/>
                <a:gd name="T76" fmla="*/ 103 w 122"/>
                <a:gd name="T77" fmla="*/ 142 h 242"/>
                <a:gd name="T78" fmla="*/ 111 w 122"/>
                <a:gd name="T79" fmla="*/ 146 h 242"/>
                <a:gd name="T80" fmla="*/ 111 w 122"/>
                <a:gd name="T81" fmla="*/ 146 h 242"/>
                <a:gd name="T82" fmla="*/ 114 w 122"/>
                <a:gd name="T83" fmla="*/ 146 h 242"/>
                <a:gd name="T84" fmla="*/ 120 w 122"/>
                <a:gd name="T85" fmla="*/ 13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2" h="242">
                  <a:moveTo>
                    <a:pt x="61" y="46"/>
                  </a:moveTo>
                  <a:cubicBezTo>
                    <a:pt x="73" y="46"/>
                    <a:pt x="84" y="35"/>
                    <a:pt x="84" y="23"/>
                  </a:cubicBezTo>
                  <a:cubicBezTo>
                    <a:pt x="84" y="10"/>
                    <a:pt x="73" y="0"/>
                    <a:pt x="61" y="0"/>
                  </a:cubicBezTo>
                  <a:cubicBezTo>
                    <a:pt x="48" y="0"/>
                    <a:pt x="38" y="10"/>
                    <a:pt x="38" y="23"/>
                  </a:cubicBezTo>
                  <a:cubicBezTo>
                    <a:pt x="38" y="35"/>
                    <a:pt x="48" y="46"/>
                    <a:pt x="61" y="46"/>
                  </a:cubicBezTo>
                  <a:close/>
                  <a:moveTo>
                    <a:pt x="120" y="136"/>
                  </a:moveTo>
                  <a:cubicBezTo>
                    <a:pt x="120" y="136"/>
                    <a:pt x="120" y="135"/>
                    <a:pt x="120" y="135"/>
                  </a:cubicBezTo>
                  <a:cubicBezTo>
                    <a:pt x="120" y="135"/>
                    <a:pt x="119" y="131"/>
                    <a:pt x="118" y="127"/>
                  </a:cubicBezTo>
                  <a:cubicBezTo>
                    <a:pt x="112" y="109"/>
                    <a:pt x="100" y="72"/>
                    <a:pt x="97" y="66"/>
                  </a:cubicBezTo>
                  <a:cubicBezTo>
                    <a:pt x="92" y="55"/>
                    <a:pt x="81" y="51"/>
                    <a:pt x="61" y="51"/>
                  </a:cubicBezTo>
                  <a:cubicBezTo>
                    <a:pt x="40" y="51"/>
                    <a:pt x="30" y="55"/>
                    <a:pt x="25" y="66"/>
                  </a:cubicBezTo>
                  <a:cubicBezTo>
                    <a:pt x="21" y="72"/>
                    <a:pt x="9" y="109"/>
                    <a:pt x="4" y="127"/>
                  </a:cubicBezTo>
                  <a:cubicBezTo>
                    <a:pt x="2" y="131"/>
                    <a:pt x="1" y="135"/>
                    <a:pt x="1" y="135"/>
                  </a:cubicBezTo>
                  <a:cubicBezTo>
                    <a:pt x="1" y="135"/>
                    <a:pt x="1" y="136"/>
                    <a:pt x="1" y="136"/>
                  </a:cubicBezTo>
                  <a:cubicBezTo>
                    <a:pt x="0" y="140"/>
                    <a:pt x="2" y="144"/>
                    <a:pt x="7" y="146"/>
                  </a:cubicBezTo>
                  <a:cubicBezTo>
                    <a:pt x="8" y="146"/>
                    <a:pt x="9" y="146"/>
                    <a:pt x="10" y="146"/>
                  </a:cubicBezTo>
                  <a:cubicBezTo>
                    <a:pt x="13" y="146"/>
                    <a:pt x="17" y="145"/>
                    <a:pt x="18" y="14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19" y="177"/>
                    <a:pt x="19" y="177"/>
                    <a:pt x="19" y="177"/>
                  </a:cubicBezTo>
                  <a:cubicBezTo>
                    <a:pt x="19" y="178"/>
                    <a:pt x="19" y="178"/>
                    <a:pt x="20" y="179"/>
                  </a:cubicBezTo>
                  <a:cubicBezTo>
                    <a:pt x="20" y="179"/>
                    <a:pt x="21" y="180"/>
                    <a:pt x="22" y="180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2" y="196"/>
                    <a:pt x="31" y="231"/>
                    <a:pt x="31" y="233"/>
                  </a:cubicBezTo>
                  <a:cubicBezTo>
                    <a:pt x="31" y="233"/>
                    <a:pt x="31" y="233"/>
                    <a:pt x="31" y="233"/>
                  </a:cubicBezTo>
                  <a:cubicBezTo>
                    <a:pt x="32" y="238"/>
                    <a:pt x="37" y="242"/>
                    <a:pt x="42" y="242"/>
                  </a:cubicBezTo>
                  <a:cubicBezTo>
                    <a:pt x="48" y="242"/>
                    <a:pt x="53" y="238"/>
                    <a:pt x="53" y="233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2" y="180"/>
                    <a:pt x="62" y="180"/>
                    <a:pt x="62" y="180"/>
                  </a:cubicBezTo>
                  <a:cubicBezTo>
                    <a:pt x="68" y="233"/>
                    <a:pt x="68" y="233"/>
                    <a:pt x="68" y="233"/>
                  </a:cubicBezTo>
                  <a:cubicBezTo>
                    <a:pt x="68" y="238"/>
                    <a:pt x="73" y="242"/>
                    <a:pt x="79" y="242"/>
                  </a:cubicBezTo>
                  <a:cubicBezTo>
                    <a:pt x="79" y="242"/>
                    <a:pt x="79" y="242"/>
                    <a:pt x="79" y="242"/>
                  </a:cubicBezTo>
                  <a:cubicBezTo>
                    <a:pt x="85" y="242"/>
                    <a:pt x="90" y="238"/>
                    <a:pt x="90" y="233"/>
                  </a:cubicBezTo>
                  <a:cubicBezTo>
                    <a:pt x="90" y="233"/>
                    <a:pt x="90" y="233"/>
                    <a:pt x="90" y="233"/>
                  </a:cubicBezTo>
                  <a:cubicBezTo>
                    <a:pt x="90" y="231"/>
                    <a:pt x="89" y="196"/>
                    <a:pt x="88" y="180"/>
                  </a:cubicBezTo>
                  <a:cubicBezTo>
                    <a:pt x="100" y="180"/>
                    <a:pt x="100" y="180"/>
                    <a:pt x="100" y="180"/>
                  </a:cubicBezTo>
                  <a:cubicBezTo>
                    <a:pt x="101" y="180"/>
                    <a:pt x="102" y="179"/>
                    <a:pt x="102" y="177"/>
                  </a:cubicBezTo>
                  <a:cubicBezTo>
                    <a:pt x="102" y="177"/>
                    <a:pt x="102" y="177"/>
                    <a:pt x="102" y="177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5" y="145"/>
                    <a:pt x="108" y="146"/>
                    <a:pt x="111" y="146"/>
                  </a:cubicBezTo>
                  <a:cubicBezTo>
                    <a:pt x="111" y="146"/>
                    <a:pt x="111" y="146"/>
                    <a:pt x="111" y="146"/>
                  </a:cubicBezTo>
                  <a:cubicBezTo>
                    <a:pt x="112" y="146"/>
                    <a:pt x="113" y="146"/>
                    <a:pt x="114" y="146"/>
                  </a:cubicBezTo>
                  <a:cubicBezTo>
                    <a:pt x="119" y="144"/>
                    <a:pt x="122" y="140"/>
                    <a:pt x="120" y="136"/>
                  </a:cubicBezTo>
                  <a:close/>
                </a:path>
              </a:pathLst>
            </a:custGeom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6">
              <a:extLst>
                <a:ext uri="{FF2B5EF4-FFF2-40B4-BE49-F238E27FC236}">
                  <a16:creationId xmlns:a16="http://schemas.microsoft.com/office/drawing/2014/main" id="{CAF16A7E-F796-4F7B-9DEE-E6E0590D25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6380" y="2865205"/>
              <a:ext cx="490151" cy="972963"/>
            </a:xfrm>
            <a:custGeom>
              <a:avLst/>
              <a:gdLst>
                <a:gd name="T0" fmla="*/ 61 w 122"/>
                <a:gd name="T1" fmla="*/ 46 h 242"/>
                <a:gd name="T2" fmla="*/ 84 w 122"/>
                <a:gd name="T3" fmla="*/ 23 h 242"/>
                <a:gd name="T4" fmla="*/ 61 w 122"/>
                <a:gd name="T5" fmla="*/ 0 h 242"/>
                <a:gd name="T6" fmla="*/ 38 w 122"/>
                <a:gd name="T7" fmla="*/ 23 h 242"/>
                <a:gd name="T8" fmla="*/ 61 w 122"/>
                <a:gd name="T9" fmla="*/ 46 h 242"/>
                <a:gd name="T10" fmla="*/ 120 w 122"/>
                <a:gd name="T11" fmla="*/ 136 h 242"/>
                <a:gd name="T12" fmla="*/ 120 w 122"/>
                <a:gd name="T13" fmla="*/ 135 h 242"/>
                <a:gd name="T14" fmla="*/ 118 w 122"/>
                <a:gd name="T15" fmla="*/ 127 h 242"/>
                <a:gd name="T16" fmla="*/ 97 w 122"/>
                <a:gd name="T17" fmla="*/ 66 h 242"/>
                <a:gd name="T18" fmla="*/ 61 w 122"/>
                <a:gd name="T19" fmla="*/ 51 h 242"/>
                <a:gd name="T20" fmla="*/ 25 w 122"/>
                <a:gd name="T21" fmla="*/ 66 h 242"/>
                <a:gd name="T22" fmla="*/ 4 w 122"/>
                <a:gd name="T23" fmla="*/ 127 h 242"/>
                <a:gd name="T24" fmla="*/ 1 w 122"/>
                <a:gd name="T25" fmla="*/ 135 h 242"/>
                <a:gd name="T26" fmla="*/ 1 w 122"/>
                <a:gd name="T27" fmla="*/ 136 h 242"/>
                <a:gd name="T28" fmla="*/ 7 w 122"/>
                <a:gd name="T29" fmla="*/ 146 h 242"/>
                <a:gd name="T30" fmla="*/ 10 w 122"/>
                <a:gd name="T31" fmla="*/ 146 h 242"/>
                <a:gd name="T32" fmla="*/ 18 w 122"/>
                <a:gd name="T33" fmla="*/ 142 h 242"/>
                <a:gd name="T34" fmla="*/ 30 w 122"/>
                <a:gd name="T35" fmla="*/ 112 h 242"/>
                <a:gd name="T36" fmla="*/ 19 w 122"/>
                <a:gd name="T37" fmla="*/ 177 h 242"/>
                <a:gd name="T38" fmla="*/ 20 w 122"/>
                <a:gd name="T39" fmla="*/ 179 h 242"/>
                <a:gd name="T40" fmla="*/ 22 w 122"/>
                <a:gd name="T41" fmla="*/ 180 h 242"/>
                <a:gd name="T42" fmla="*/ 33 w 122"/>
                <a:gd name="T43" fmla="*/ 180 h 242"/>
                <a:gd name="T44" fmla="*/ 31 w 122"/>
                <a:gd name="T45" fmla="*/ 233 h 242"/>
                <a:gd name="T46" fmla="*/ 31 w 122"/>
                <a:gd name="T47" fmla="*/ 233 h 242"/>
                <a:gd name="T48" fmla="*/ 42 w 122"/>
                <a:gd name="T49" fmla="*/ 242 h 242"/>
                <a:gd name="T50" fmla="*/ 53 w 122"/>
                <a:gd name="T51" fmla="*/ 233 h 242"/>
                <a:gd name="T52" fmla="*/ 60 w 122"/>
                <a:gd name="T53" fmla="*/ 180 h 242"/>
                <a:gd name="T54" fmla="*/ 62 w 122"/>
                <a:gd name="T55" fmla="*/ 180 h 242"/>
                <a:gd name="T56" fmla="*/ 68 w 122"/>
                <a:gd name="T57" fmla="*/ 233 h 242"/>
                <a:gd name="T58" fmla="*/ 79 w 122"/>
                <a:gd name="T59" fmla="*/ 242 h 242"/>
                <a:gd name="T60" fmla="*/ 79 w 122"/>
                <a:gd name="T61" fmla="*/ 242 h 242"/>
                <a:gd name="T62" fmla="*/ 90 w 122"/>
                <a:gd name="T63" fmla="*/ 233 h 242"/>
                <a:gd name="T64" fmla="*/ 90 w 122"/>
                <a:gd name="T65" fmla="*/ 233 h 242"/>
                <a:gd name="T66" fmla="*/ 88 w 122"/>
                <a:gd name="T67" fmla="*/ 180 h 242"/>
                <a:gd name="T68" fmla="*/ 100 w 122"/>
                <a:gd name="T69" fmla="*/ 180 h 242"/>
                <a:gd name="T70" fmla="*/ 102 w 122"/>
                <a:gd name="T71" fmla="*/ 177 h 242"/>
                <a:gd name="T72" fmla="*/ 102 w 122"/>
                <a:gd name="T73" fmla="*/ 177 h 242"/>
                <a:gd name="T74" fmla="*/ 91 w 122"/>
                <a:gd name="T75" fmla="*/ 112 h 242"/>
                <a:gd name="T76" fmla="*/ 103 w 122"/>
                <a:gd name="T77" fmla="*/ 142 h 242"/>
                <a:gd name="T78" fmla="*/ 111 w 122"/>
                <a:gd name="T79" fmla="*/ 146 h 242"/>
                <a:gd name="T80" fmla="*/ 111 w 122"/>
                <a:gd name="T81" fmla="*/ 146 h 242"/>
                <a:gd name="T82" fmla="*/ 114 w 122"/>
                <a:gd name="T83" fmla="*/ 146 h 242"/>
                <a:gd name="T84" fmla="*/ 120 w 122"/>
                <a:gd name="T85" fmla="*/ 13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2" h="242">
                  <a:moveTo>
                    <a:pt x="61" y="46"/>
                  </a:moveTo>
                  <a:cubicBezTo>
                    <a:pt x="73" y="46"/>
                    <a:pt x="84" y="35"/>
                    <a:pt x="84" y="23"/>
                  </a:cubicBezTo>
                  <a:cubicBezTo>
                    <a:pt x="84" y="10"/>
                    <a:pt x="73" y="0"/>
                    <a:pt x="61" y="0"/>
                  </a:cubicBezTo>
                  <a:cubicBezTo>
                    <a:pt x="48" y="0"/>
                    <a:pt x="38" y="10"/>
                    <a:pt x="38" y="23"/>
                  </a:cubicBezTo>
                  <a:cubicBezTo>
                    <a:pt x="38" y="35"/>
                    <a:pt x="48" y="46"/>
                    <a:pt x="61" y="46"/>
                  </a:cubicBezTo>
                  <a:close/>
                  <a:moveTo>
                    <a:pt x="120" y="136"/>
                  </a:moveTo>
                  <a:cubicBezTo>
                    <a:pt x="120" y="136"/>
                    <a:pt x="120" y="135"/>
                    <a:pt x="120" y="135"/>
                  </a:cubicBezTo>
                  <a:cubicBezTo>
                    <a:pt x="120" y="135"/>
                    <a:pt x="119" y="131"/>
                    <a:pt x="118" y="127"/>
                  </a:cubicBezTo>
                  <a:cubicBezTo>
                    <a:pt x="112" y="109"/>
                    <a:pt x="100" y="72"/>
                    <a:pt x="97" y="66"/>
                  </a:cubicBezTo>
                  <a:cubicBezTo>
                    <a:pt x="92" y="55"/>
                    <a:pt x="81" y="51"/>
                    <a:pt x="61" y="51"/>
                  </a:cubicBezTo>
                  <a:cubicBezTo>
                    <a:pt x="40" y="51"/>
                    <a:pt x="30" y="55"/>
                    <a:pt x="25" y="66"/>
                  </a:cubicBezTo>
                  <a:cubicBezTo>
                    <a:pt x="21" y="72"/>
                    <a:pt x="9" y="109"/>
                    <a:pt x="4" y="127"/>
                  </a:cubicBezTo>
                  <a:cubicBezTo>
                    <a:pt x="2" y="131"/>
                    <a:pt x="1" y="135"/>
                    <a:pt x="1" y="135"/>
                  </a:cubicBezTo>
                  <a:cubicBezTo>
                    <a:pt x="1" y="135"/>
                    <a:pt x="1" y="136"/>
                    <a:pt x="1" y="136"/>
                  </a:cubicBezTo>
                  <a:cubicBezTo>
                    <a:pt x="0" y="140"/>
                    <a:pt x="2" y="144"/>
                    <a:pt x="7" y="146"/>
                  </a:cubicBezTo>
                  <a:cubicBezTo>
                    <a:pt x="8" y="146"/>
                    <a:pt x="9" y="146"/>
                    <a:pt x="10" y="146"/>
                  </a:cubicBezTo>
                  <a:cubicBezTo>
                    <a:pt x="13" y="146"/>
                    <a:pt x="17" y="145"/>
                    <a:pt x="18" y="14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19" y="177"/>
                    <a:pt x="19" y="177"/>
                    <a:pt x="19" y="177"/>
                  </a:cubicBezTo>
                  <a:cubicBezTo>
                    <a:pt x="19" y="178"/>
                    <a:pt x="19" y="178"/>
                    <a:pt x="20" y="179"/>
                  </a:cubicBezTo>
                  <a:cubicBezTo>
                    <a:pt x="20" y="179"/>
                    <a:pt x="21" y="180"/>
                    <a:pt x="22" y="180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2" y="196"/>
                    <a:pt x="31" y="231"/>
                    <a:pt x="31" y="233"/>
                  </a:cubicBezTo>
                  <a:cubicBezTo>
                    <a:pt x="31" y="233"/>
                    <a:pt x="31" y="233"/>
                    <a:pt x="31" y="233"/>
                  </a:cubicBezTo>
                  <a:cubicBezTo>
                    <a:pt x="32" y="238"/>
                    <a:pt x="37" y="242"/>
                    <a:pt x="42" y="242"/>
                  </a:cubicBezTo>
                  <a:cubicBezTo>
                    <a:pt x="48" y="242"/>
                    <a:pt x="53" y="238"/>
                    <a:pt x="53" y="233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2" y="180"/>
                    <a:pt x="62" y="180"/>
                    <a:pt x="62" y="180"/>
                  </a:cubicBezTo>
                  <a:cubicBezTo>
                    <a:pt x="68" y="233"/>
                    <a:pt x="68" y="233"/>
                    <a:pt x="68" y="233"/>
                  </a:cubicBezTo>
                  <a:cubicBezTo>
                    <a:pt x="68" y="238"/>
                    <a:pt x="73" y="242"/>
                    <a:pt x="79" y="242"/>
                  </a:cubicBezTo>
                  <a:cubicBezTo>
                    <a:pt x="79" y="242"/>
                    <a:pt x="79" y="242"/>
                    <a:pt x="79" y="242"/>
                  </a:cubicBezTo>
                  <a:cubicBezTo>
                    <a:pt x="85" y="242"/>
                    <a:pt x="90" y="238"/>
                    <a:pt x="90" y="233"/>
                  </a:cubicBezTo>
                  <a:cubicBezTo>
                    <a:pt x="90" y="233"/>
                    <a:pt x="90" y="233"/>
                    <a:pt x="90" y="233"/>
                  </a:cubicBezTo>
                  <a:cubicBezTo>
                    <a:pt x="90" y="231"/>
                    <a:pt x="89" y="196"/>
                    <a:pt x="88" y="180"/>
                  </a:cubicBezTo>
                  <a:cubicBezTo>
                    <a:pt x="100" y="180"/>
                    <a:pt x="100" y="180"/>
                    <a:pt x="100" y="180"/>
                  </a:cubicBezTo>
                  <a:cubicBezTo>
                    <a:pt x="101" y="180"/>
                    <a:pt x="102" y="179"/>
                    <a:pt x="102" y="177"/>
                  </a:cubicBezTo>
                  <a:cubicBezTo>
                    <a:pt x="102" y="177"/>
                    <a:pt x="102" y="177"/>
                    <a:pt x="102" y="177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5" y="145"/>
                    <a:pt x="108" y="146"/>
                    <a:pt x="111" y="146"/>
                  </a:cubicBezTo>
                  <a:cubicBezTo>
                    <a:pt x="111" y="146"/>
                    <a:pt x="111" y="146"/>
                    <a:pt x="111" y="146"/>
                  </a:cubicBezTo>
                  <a:cubicBezTo>
                    <a:pt x="112" y="146"/>
                    <a:pt x="113" y="146"/>
                    <a:pt x="114" y="146"/>
                  </a:cubicBezTo>
                  <a:cubicBezTo>
                    <a:pt x="119" y="144"/>
                    <a:pt x="122" y="140"/>
                    <a:pt x="120" y="136"/>
                  </a:cubicBezTo>
                  <a:close/>
                </a:path>
              </a:pathLst>
            </a:custGeom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6" name="Freeform 6">
              <a:extLst>
                <a:ext uri="{FF2B5EF4-FFF2-40B4-BE49-F238E27FC236}">
                  <a16:creationId xmlns:a16="http://schemas.microsoft.com/office/drawing/2014/main" id="{51372A14-55EE-4805-9CC8-9F849C0345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91985" y="2867293"/>
              <a:ext cx="490151" cy="972963"/>
            </a:xfrm>
            <a:custGeom>
              <a:avLst/>
              <a:gdLst>
                <a:gd name="T0" fmla="*/ 61 w 122"/>
                <a:gd name="T1" fmla="*/ 46 h 242"/>
                <a:gd name="T2" fmla="*/ 84 w 122"/>
                <a:gd name="T3" fmla="*/ 23 h 242"/>
                <a:gd name="T4" fmla="*/ 61 w 122"/>
                <a:gd name="T5" fmla="*/ 0 h 242"/>
                <a:gd name="T6" fmla="*/ 38 w 122"/>
                <a:gd name="T7" fmla="*/ 23 h 242"/>
                <a:gd name="T8" fmla="*/ 61 w 122"/>
                <a:gd name="T9" fmla="*/ 46 h 242"/>
                <a:gd name="T10" fmla="*/ 120 w 122"/>
                <a:gd name="T11" fmla="*/ 136 h 242"/>
                <a:gd name="T12" fmla="*/ 120 w 122"/>
                <a:gd name="T13" fmla="*/ 135 h 242"/>
                <a:gd name="T14" fmla="*/ 118 w 122"/>
                <a:gd name="T15" fmla="*/ 127 h 242"/>
                <a:gd name="T16" fmla="*/ 97 w 122"/>
                <a:gd name="T17" fmla="*/ 66 h 242"/>
                <a:gd name="T18" fmla="*/ 61 w 122"/>
                <a:gd name="T19" fmla="*/ 51 h 242"/>
                <a:gd name="T20" fmla="*/ 25 w 122"/>
                <a:gd name="T21" fmla="*/ 66 h 242"/>
                <a:gd name="T22" fmla="*/ 4 w 122"/>
                <a:gd name="T23" fmla="*/ 127 h 242"/>
                <a:gd name="T24" fmla="*/ 1 w 122"/>
                <a:gd name="T25" fmla="*/ 135 h 242"/>
                <a:gd name="T26" fmla="*/ 1 w 122"/>
                <a:gd name="T27" fmla="*/ 136 h 242"/>
                <a:gd name="T28" fmla="*/ 7 w 122"/>
                <a:gd name="T29" fmla="*/ 146 h 242"/>
                <a:gd name="T30" fmla="*/ 10 w 122"/>
                <a:gd name="T31" fmla="*/ 146 h 242"/>
                <a:gd name="T32" fmla="*/ 18 w 122"/>
                <a:gd name="T33" fmla="*/ 142 h 242"/>
                <a:gd name="T34" fmla="*/ 30 w 122"/>
                <a:gd name="T35" fmla="*/ 112 h 242"/>
                <a:gd name="T36" fmla="*/ 19 w 122"/>
                <a:gd name="T37" fmla="*/ 177 h 242"/>
                <a:gd name="T38" fmla="*/ 20 w 122"/>
                <a:gd name="T39" fmla="*/ 179 h 242"/>
                <a:gd name="T40" fmla="*/ 22 w 122"/>
                <a:gd name="T41" fmla="*/ 180 h 242"/>
                <a:gd name="T42" fmla="*/ 33 w 122"/>
                <a:gd name="T43" fmla="*/ 180 h 242"/>
                <a:gd name="T44" fmla="*/ 31 w 122"/>
                <a:gd name="T45" fmla="*/ 233 h 242"/>
                <a:gd name="T46" fmla="*/ 31 w 122"/>
                <a:gd name="T47" fmla="*/ 233 h 242"/>
                <a:gd name="T48" fmla="*/ 42 w 122"/>
                <a:gd name="T49" fmla="*/ 242 h 242"/>
                <a:gd name="T50" fmla="*/ 53 w 122"/>
                <a:gd name="T51" fmla="*/ 233 h 242"/>
                <a:gd name="T52" fmla="*/ 60 w 122"/>
                <a:gd name="T53" fmla="*/ 180 h 242"/>
                <a:gd name="T54" fmla="*/ 62 w 122"/>
                <a:gd name="T55" fmla="*/ 180 h 242"/>
                <a:gd name="T56" fmla="*/ 68 w 122"/>
                <a:gd name="T57" fmla="*/ 233 h 242"/>
                <a:gd name="T58" fmla="*/ 79 w 122"/>
                <a:gd name="T59" fmla="*/ 242 h 242"/>
                <a:gd name="T60" fmla="*/ 79 w 122"/>
                <a:gd name="T61" fmla="*/ 242 h 242"/>
                <a:gd name="T62" fmla="*/ 90 w 122"/>
                <a:gd name="T63" fmla="*/ 233 h 242"/>
                <a:gd name="T64" fmla="*/ 90 w 122"/>
                <a:gd name="T65" fmla="*/ 233 h 242"/>
                <a:gd name="T66" fmla="*/ 88 w 122"/>
                <a:gd name="T67" fmla="*/ 180 h 242"/>
                <a:gd name="T68" fmla="*/ 100 w 122"/>
                <a:gd name="T69" fmla="*/ 180 h 242"/>
                <a:gd name="T70" fmla="*/ 102 w 122"/>
                <a:gd name="T71" fmla="*/ 177 h 242"/>
                <a:gd name="T72" fmla="*/ 102 w 122"/>
                <a:gd name="T73" fmla="*/ 177 h 242"/>
                <a:gd name="T74" fmla="*/ 91 w 122"/>
                <a:gd name="T75" fmla="*/ 112 h 242"/>
                <a:gd name="T76" fmla="*/ 103 w 122"/>
                <a:gd name="T77" fmla="*/ 142 h 242"/>
                <a:gd name="T78" fmla="*/ 111 w 122"/>
                <a:gd name="T79" fmla="*/ 146 h 242"/>
                <a:gd name="T80" fmla="*/ 111 w 122"/>
                <a:gd name="T81" fmla="*/ 146 h 242"/>
                <a:gd name="T82" fmla="*/ 114 w 122"/>
                <a:gd name="T83" fmla="*/ 146 h 242"/>
                <a:gd name="T84" fmla="*/ 120 w 122"/>
                <a:gd name="T85" fmla="*/ 13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2" h="242">
                  <a:moveTo>
                    <a:pt x="61" y="46"/>
                  </a:moveTo>
                  <a:cubicBezTo>
                    <a:pt x="73" y="46"/>
                    <a:pt x="84" y="35"/>
                    <a:pt x="84" y="23"/>
                  </a:cubicBezTo>
                  <a:cubicBezTo>
                    <a:pt x="84" y="10"/>
                    <a:pt x="73" y="0"/>
                    <a:pt x="61" y="0"/>
                  </a:cubicBezTo>
                  <a:cubicBezTo>
                    <a:pt x="48" y="0"/>
                    <a:pt x="38" y="10"/>
                    <a:pt x="38" y="23"/>
                  </a:cubicBezTo>
                  <a:cubicBezTo>
                    <a:pt x="38" y="35"/>
                    <a:pt x="48" y="46"/>
                    <a:pt x="61" y="46"/>
                  </a:cubicBezTo>
                  <a:close/>
                  <a:moveTo>
                    <a:pt x="120" y="136"/>
                  </a:moveTo>
                  <a:cubicBezTo>
                    <a:pt x="120" y="136"/>
                    <a:pt x="120" y="135"/>
                    <a:pt x="120" y="135"/>
                  </a:cubicBezTo>
                  <a:cubicBezTo>
                    <a:pt x="120" y="135"/>
                    <a:pt x="119" y="131"/>
                    <a:pt x="118" y="127"/>
                  </a:cubicBezTo>
                  <a:cubicBezTo>
                    <a:pt x="112" y="109"/>
                    <a:pt x="100" y="72"/>
                    <a:pt x="97" y="66"/>
                  </a:cubicBezTo>
                  <a:cubicBezTo>
                    <a:pt x="92" y="55"/>
                    <a:pt x="81" y="51"/>
                    <a:pt x="61" y="51"/>
                  </a:cubicBezTo>
                  <a:cubicBezTo>
                    <a:pt x="40" y="51"/>
                    <a:pt x="30" y="55"/>
                    <a:pt x="25" y="66"/>
                  </a:cubicBezTo>
                  <a:cubicBezTo>
                    <a:pt x="21" y="72"/>
                    <a:pt x="9" y="109"/>
                    <a:pt x="4" y="127"/>
                  </a:cubicBezTo>
                  <a:cubicBezTo>
                    <a:pt x="2" y="131"/>
                    <a:pt x="1" y="135"/>
                    <a:pt x="1" y="135"/>
                  </a:cubicBezTo>
                  <a:cubicBezTo>
                    <a:pt x="1" y="135"/>
                    <a:pt x="1" y="136"/>
                    <a:pt x="1" y="136"/>
                  </a:cubicBezTo>
                  <a:cubicBezTo>
                    <a:pt x="0" y="140"/>
                    <a:pt x="2" y="144"/>
                    <a:pt x="7" y="146"/>
                  </a:cubicBezTo>
                  <a:cubicBezTo>
                    <a:pt x="8" y="146"/>
                    <a:pt x="9" y="146"/>
                    <a:pt x="10" y="146"/>
                  </a:cubicBezTo>
                  <a:cubicBezTo>
                    <a:pt x="13" y="146"/>
                    <a:pt x="17" y="145"/>
                    <a:pt x="18" y="14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19" y="177"/>
                    <a:pt x="19" y="177"/>
                    <a:pt x="19" y="177"/>
                  </a:cubicBezTo>
                  <a:cubicBezTo>
                    <a:pt x="19" y="178"/>
                    <a:pt x="19" y="178"/>
                    <a:pt x="20" y="179"/>
                  </a:cubicBezTo>
                  <a:cubicBezTo>
                    <a:pt x="20" y="179"/>
                    <a:pt x="21" y="180"/>
                    <a:pt x="22" y="180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2" y="196"/>
                    <a:pt x="31" y="231"/>
                    <a:pt x="31" y="233"/>
                  </a:cubicBezTo>
                  <a:cubicBezTo>
                    <a:pt x="31" y="233"/>
                    <a:pt x="31" y="233"/>
                    <a:pt x="31" y="233"/>
                  </a:cubicBezTo>
                  <a:cubicBezTo>
                    <a:pt x="32" y="238"/>
                    <a:pt x="37" y="242"/>
                    <a:pt x="42" y="242"/>
                  </a:cubicBezTo>
                  <a:cubicBezTo>
                    <a:pt x="48" y="242"/>
                    <a:pt x="53" y="238"/>
                    <a:pt x="53" y="233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2" y="180"/>
                    <a:pt x="62" y="180"/>
                    <a:pt x="62" y="180"/>
                  </a:cubicBezTo>
                  <a:cubicBezTo>
                    <a:pt x="68" y="233"/>
                    <a:pt x="68" y="233"/>
                    <a:pt x="68" y="233"/>
                  </a:cubicBezTo>
                  <a:cubicBezTo>
                    <a:pt x="68" y="238"/>
                    <a:pt x="73" y="242"/>
                    <a:pt x="79" y="242"/>
                  </a:cubicBezTo>
                  <a:cubicBezTo>
                    <a:pt x="79" y="242"/>
                    <a:pt x="79" y="242"/>
                    <a:pt x="79" y="242"/>
                  </a:cubicBezTo>
                  <a:cubicBezTo>
                    <a:pt x="85" y="242"/>
                    <a:pt x="90" y="238"/>
                    <a:pt x="90" y="233"/>
                  </a:cubicBezTo>
                  <a:cubicBezTo>
                    <a:pt x="90" y="233"/>
                    <a:pt x="90" y="233"/>
                    <a:pt x="90" y="233"/>
                  </a:cubicBezTo>
                  <a:cubicBezTo>
                    <a:pt x="90" y="231"/>
                    <a:pt x="89" y="196"/>
                    <a:pt x="88" y="180"/>
                  </a:cubicBezTo>
                  <a:cubicBezTo>
                    <a:pt x="100" y="180"/>
                    <a:pt x="100" y="180"/>
                    <a:pt x="100" y="180"/>
                  </a:cubicBezTo>
                  <a:cubicBezTo>
                    <a:pt x="101" y="180"/>
                    <a:pt x="102" y="179"/>
                    <a:pt x="102" y="177"/>
                  </a:cubicBezTo>
                  <a:cubicBezTo>
                    <a:pt x="102" y="177"/>
                    <a:pt x="102" y="177"/>
                    <a:pt x="102" y="177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5" y="145"/>
                    <a:pt x="108" y="146"/>
                    <a:pt x="111" y="146"/>
                  </a:cubicBezTo>
                  <a:cubicBezTo>
                    <a:pt x="111" y="146"/>
                    <a:pt x="111" y="146"/>
                    <a:pt x="111" y="146"/>
                  </a:cubicBezTo>
                  <a:cubicBezTo>
                    <a:pt x="112" y="146"/>
                    <a:pt x="113" y="146"/>
                    <a:pt x="114" y="146"/>
                  </a:cubicBezTo>
                  <a:cubicBezTo>
                    <a:pt x="119" y="144"/>
                    <a:pt x="122" y="140"/>
                    <a:pt x="120" y="136"/>
                  </a:cubicBezTo>
                  <a:close/>
                </a:path>
              </a:pathLst>
            </a:custGeom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" name="Group 174">
            <a:extLst>
              <a:ext uri="{FF2B5EF4-FFF2-40B4-BE49-F238E27FC236}">
                <a16:creationId xmlns:a16="http://schemas.microsoft.com/office/drawing/2014/main" id="{FE79A83A-AD9C-4B9C-80A7-D7951FC6175B}"/>
              </a:ext>
            </a:extLst>
          </p:cNvPr>
          <p:cNvGrpSpPr/>
          <p:nvPr/>
        </p:nvGrpSpPr>
        <p:grpSpPr>
          <a:xfrm>
            <a:off x="1090384" y="2724194"/>
            <a:ext cx="5580620" cy="991367"/>
            <a:chOff x="1101516" y="1563638"/>
            <a:chExt cx="5580620" cy="991367"/>
          </a:xfrm>
          <a:solidFill>
            <a:srgbClr val="88CCD9"/>
          </a:solidFill>
        </p:grpSpPr>
        <p:sp useBgFill="1">
          <p:nvSpPr>
            <p:cNvPr id="18" name="Freeform 5">
              <a:extLst>
                <a:ext uri="{FF2B5EF4-FFF2-40B4-BE49-F238E27FC236}">
                  <a16:creationId xmlns:a16="http://schemas.microsoft.com/office/drawing/2014/main" id="{3D4D77A5-7BA5-499C-A58D-5EE68EB22B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1516" y="1563638"/>
              <a:ext cx="490151" cy="976914"/>
            </a:xfrm>
            <a:custGeom>
              <a:avLst/>
              <a:gdLst>
                <a:gd name="T0" fmla="*/ 121 w 122"/>
                <a:gd name="T1" fmla="*/ 136 h 243"/>
                <a:gd name="T2" fmla="*/ 121 w 122"/>
                <a:gd name="T3" fmla="*/ 136 h 243"/>
                <a:gd name="T4" fmla="*/ 118 w 122"/>
                <a:gd name="T5" fmla="*/ 127 h 243"/>
                <a:gd name="T6" fmla="*/ 97 w 122"/>
                <a:gd name="T7" fmla="*/ 66 h 243"/>
                <a:gd name="T8" fmla="*/ 61 w 122"/>
                <a:gd name="T9" fmla="*/ 51 h 243"/>
                <a:gd name="T10" fmla="*/ 25 w 122"/>
                <a:gd name="T11" fmla="*/ 66 h 243"/>
                <a:gd name="T12" fmla="*/ 4 w 122"/>
                <a:gd name="T13" fmla="*/ 127 h 243"/>
                <a:gd name="T14" fmla="*/ 1 w 122"/>
                <a:gd name="T15" fmla="*/ 136 h 243"/>
                <a:gd name="T16" fmla="*/ 1 w 122"/>
                <a:gd name="T17" fmla="*/ 136 h 243"/>
                <a:gd name="T18" fmla="*/ 7 w 122"/>
                <a:gd name="T19" fmla="*/ 146 h 243"/>
                <a:gd name="T20" fmla="*/ 11 w 122"/>
                <a:gd name="T21" fmla="*/ 147 h 243"/>
                <a:gd name="T22" fmla="*/ 18 w 122"/>
                <a:gd name="T23" fmla="*/ 142 h 243"/>
                <a:gd name="T24" fmla="*/ 35 w 122"/>
                <a:gd name="T25" fmla="*/ 105 h 243"/>
                <a:gd name="T26" fmla="*/ 32 w 122"/>
                <a:gd name="T27" fmla="*/ 233 h 243"/>
                <a:gd name="T28" fmla="*/ 32 w 122"/>
                <a:gd name="T29" fmla="*/ 233 h 243"/>
                <a:gd name="T30" fmla="*/ 43 w 122"/>
                <a:gd name="T31" fmla="*/ 243 h 243"/>
                <a:gd name="T32" fmla="*/ 54 w 122"/>
                <a:gd name="T33" fmla="*/ 233 h 243"/>
                <a:gd name="T34" fmla="*/ 61 w 122"/>
                <a:gd name="T35" fmla="*/ 171 h 243"/>
                <a:gd name="T36" fmla="*/ 69 w 122"/>
                <a:gd name="T37" fmla="*/ 233 h 243"/>
                <a:gd name="T38" fmla="*/ 80 w 122"/>
                <a:gd name="T39" fmla="*/ 243 h 243"/>
                <a:gd name="T40" fmla="*/ 80 w 122"/>
                <a:gd name="T41" fmla="*/ 243 h 243"/>
                <a:gd name="T42" fmla="*/ 91 w 122"/>
                <a:gd name="T43" fmla="*/ 233 h 243"/>
                <a:gd name="T44" fmla="*/ 91 w 122"/>
                <a:gd name="T45" fmla="*/ 233 h 243"/>
                <a:gd name="T46" fmla="*/ 87 w 122"/>
                <a:gd name="T47" fmla="*/ 105 h 243"/>
                <a:gd name="T48" fmla="*/ 104 w 122"/>
                <a:gd name="T49" fmla="*/ 142 h 243"/>
                <a:gd name="T50" fmla="*/ 112 w 122"/>
                <a:gd name="T51" fmla="*/ 147 h 243"/>
                <a:gd name="T52" fmla="*/ 115 w 122"/>
                <a:gd name="T53" fmla="*/ 146 h 243"/>
                <a:gd name="T54" fmla="*/ 121 w 122"/>
                <a:gd name="T55" fmla="*/ 136 h 243"/>
                <a:gd name="T56" fmla="*/ 61 w 122"/>
                <a:gd name="T57" fmla="*/ 46 h 243"/>
                <a:gd name="T58" fmla="*/ 84 w 122"/>
                <a:gd name="T59" fmla="*/ 23 h 243"/>
                <a:gd name="T60" fmla="*/ 61 w 122"/>
                <a:gd name="T61" fmla="*/ 0 h 243"/>
                <a:gd name="T62" fmla="*/ 38 w 122"/>
                <a:gd name="T63" fmla="*/ 23 h 243"/>
                <a:gd name="T64" fmla="*/ 61 w 122"/>
                <a:gd name="T65" fmla="*/ 4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" h="243">
                  <a:moveTo>
                    <a:pt x="121" y="136"/>
                  </a:moveTo>
                  <a:cubicBezTo>
                    <a:pt x="121" y="136"/>
                    <a:pt x="121" y="136"/>
                    <a:pt x="121" y="136"/>
                  </a:cubicBezTo>
                  <a:cubicBezTo>
                    <a:pt x="121" y="135"/>
                    <a:pt x="120" y="131"/>
                    <a:pt x="118" y="127"/>
                  </a:cubicBezTo>
                  <a:cubicBezTo>
                    <a:pt x="112" y="109"/>
                    <a:pt x="100" y="72"/>
                    <a:pt x="97" y="66"/>
                  </a:cubicBezTo>
                  <a:cubicBezTo>
                    <a:pt x="92" y="55"/>
                    <a:pt x="82" y="51"/>
                    <a:pt x="61" y="51"/>
                  </a:cubicBezTo>
                  <a:cubicBezTo>
                    <a:pt x="41" y="51"/>
                    <a:pt x="30" y="55"/>
                    <a:pt x="25" y="66"/>
                  </a:cubicBezTo>
                  <a:cubicBezTo>
                    <a:pt x="22" y="72"/>
                    <a:pt x="10" y="109"/>
                    <a:pt x="4" y="127"/>
                  </a:cubicBezTo>
                  <a:cubicBezTo>
                    <a:pt x="3" y="131"/>
                    <a:pt x="2" y="135"/>
                    <a:pt x="1" y="136"/>
                  </a:cubicBezTo>
                  <a:cubicBezTo>
                    <a:pt x="1" y="136"/>
                    <a:pt x="1" y="136"/>
                    <a:pt x="1" y="136"/>
                  </a:cubicBezTo>
                  <a:cubicBezTo>
                    <a:pt x="0" y="140"/>
                    <a:pt x="3" y="145"/>
                    <a:pt x="7" y="146"/>
                  </a:cubicBezTo>
                  <a:cubicBezTo>
                    <a:pt x="8" y="146"/>
                    <a:pt x="9" y="147"/>
                    <a:pt x="11" y="147"/>
                  </a:cubicBezTo>
                  <a:cubicBezTo>
                    <a:pt x="14" y="147"/>
                    <a:pt x="17" y="145"/>
                    <a:pt x="18" y="142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4" y="153"/>
                    <a:pt x="32" y="230"/>
                    <a:pt x="32" y="233"/>
                  </a:cubicBezTo>
                  <a:cubicBezTo>
                    <a:pt x="32" y="233"/>
                    <a:pt x="32" y="233"/>
                    <a:pt x="32" y="233"/>
                  </a:cubicBezTo>
                  <a:cubicBezTo>
                    <a:pt x="32" y="239"/>
                    <a:pt x="37" y="243"/>
                    <a:pt x="43" y="243"/>
                  </a:cubicBezTo>
                  <a:cubicBezTo>
                    <a:pt x="49" y="243"/>
                    <a:pt x="53" y="239"/>
                    <a:pt x="54" y="233"/>
                  </a:cubicBezTo>
                  <a:cubicBezTo>
                    <a:pt x="61" y="171"/>
                    <a:pt x="61" y="171"/>
                    <a:pt x="61" y="171"/>
                  </a:cubicBezTo>
                  <a:cubicBezTo>
                    <a:pt x="69" y="233"/>
                    <a:pt x="69" y="233"/>
                    <a:pt x="69" y="233"/>
                  </a:cubicBezTo>
                  <a:cubicBezTo>
                    <a:pt x="69" y="239"/>
                    <a:pt x="74" y="243"/>
                    <a:pt x="80" y="243"/>
                  </a:cubicBezTo>
                  <a:cubicBezTo>
                    <a:pt x="80" y="243"/>
                    <a:pt x="80" y="243"/>
                    <a:pt x="80" y="243"/>
                  </a:cubicBezTo>
                  <a:cubicBezTo>
                    <a:pt x="85" y="243"/>
                    <a:pt x="90" y="239"/>
                    <a:pt x="91" y="233"/>
                  </a:cubicBezTo>
                  <a:cubicBezTo>
                    <a:pt x="91" y="233"/>
                    <a:pt x="91" y="233"/>
                    <a:pt x="91" y="233"/>
                  </a:cubicBezTo>
                  <a:cubicBezTo>
                    <a:pt x="90" y="230"/>
                    <a:pt x="88" y="153"/>
                    <a:pt x="87" y="105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5" y="145"/>
                    <a:pt x="108" y="147"/>
                    <a:pt x="112" y="147"/>
                  </a:cubicBezTo>
                  <a:cubicBezTo>
                    <a:pt x="113" y="147"/>
                    <a:pt x="114" y="146"/>
                    <a:pt x="115" y="146"/>
                  </a:cubicBezTo>
                  <a:cubicBezTo>
                    <a:pt x="120" y="145"/>
                    <a:pt x="122" y="140"/>
                    <a:pt x="121" y="136"/>
                  </a:cubicBezTo>
                  <a:close/>
                  <a:moveTo>
                    <a:pt x="61" y="46"/>
                  </a:moveTo>
                  <a:cubicBezTo>
                    <a:pt x="74" y="46"/>
                    <a:pt x="84" y="35"/>
                    <a:pt x="84" y="23"/>
                  </a:cubicBezTo>
                  <a:cubicBezTo>
                    <a:pt x="84" y="10"/>
                    <a:pt x="74" y="0"/>
                    <a:pt x="61" y="0"/>
                  </a:cubicBezTo>
                  <a:cubicBezTo>
                    <a:pt x="49" y="0"/>
                    <a:pt x="38" y="10"/>
                    <a:pt x="38" y="23"/>
                  </a:cubicBezTo>
                  <a:cubicBezTo>
                    <a:pt x="38" y="35"/>
                    <a:pt x="49" y="46"/>
                    <a:pt x="61" y="46"/>
                  </a:cubicBezTo>
                  <a:close/>
                </a:path>
              </a:pathLst>
            </a:custGeom>
            <a:grp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9" name="Freeform 5">
              <a:extLst>
                <a:ext uri="{FF2B5EF4-FFF2-40B4-BE49-F238E27FC236}">
                  <a16:creationId xmlns:a16="http://schemas.microsoft.com/office/drawing/2014/main" id="{EFD3A414-26B4-47EA-9620-EA2C72C387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124" y="1565726"/>
              <a:ext cx="490151" cy="976914"/>
            </a:xfrm>
            <a:custGeom>
              <a:avLst/>
              <a:gdLst>
                <a:gd name="T0" fmla="*/ 121 w 122"/>
                <a:gd name="T1" fmla="*/ 136 h 243"/>
                <a:gd name="T2" fmla="*/ 121 w 122"/>
                <a:gd name="T3" fmla="*/ 136 h 243"/>
                <a:gd name="T4" fmla="*/ 118 w 122"/>
                <a:gd name="T5" fmla="*/ 127 h 243"/>
                <a:gd name="T6" fmla="*/ 97 w 122"/>
                <a:gd name="T7" fmla="*/ 66 h 243"/>
                <a:gd name="T8" fmla="*/ 61 w 122"/>
                <a:gd name="T9" fmla="*/ 51 h 243"/>
                <a:gd name="T10" fmla="*/ 25 w 122"/>
                <a:gd name="T11" fmla="*/ 66 h 243"/>
                <a:gd name="T12" fmla="*/ 4 w 122"/>
                <a:gd name="T13" fmla="*/ 127 h 243"/>
                <a:gd name="T14" fmla="*/ 1 w 122"/>
                <a:gd name="T15" fmla="*/ 136 h 243"/>
                <a:gd name="T16" fmla="*/ 1 w 122"/>
                <a:gd name="T17" fmla="*/ 136 h 243"/>
                <a:gd name="T18" fmla="*/ 7 w 122"/>
                <a:gd name="T19" fmla="*/ 146 h 243"/>
                <a:gd name="T20" fmla="*/ 11 w 122"/>
                <a:gd name="T21" fmla="*/ 147 h 243"/>
                <a:gd name="T22" fmla="*/ 18 w 122"/>
                <a:gd name="T23" fmla="*/ 142 h 243"/>
                <a:gd name="T24" fmla="*/ 35 w 122"/>
                <a:gd name="T25" fmla="*/ 105 h 243"/>
                <a:gd name="T26" fmla="*/ 32 w 122"/>
                <a:gd name="T27" fmla="*/ 233 h 243"/>
                <a:gd name="T28" fmla="*/ 32 w 122"/>
                <a:gd name="T29" fmla="*/ 233 h 243"/>
                <a:gd name="T30" fmla="*/ 43 w 122"/>
                <a:gd name="T31" fmla="*/ 243 h 243"/>
                <a:gd name="T32" fmla="*/ 54 w 122"/>
                <a:gd name="T33" fmla="*/ 233 h 243"/>
                <a:gd name="T34" fmla="*/ 61 w 122"/>
                <a:gd name="T35" fmla="*/ 171 h 243"/>
                <a:gd name="T36" fmla="*/ 69 w 122"/>
                <a:gd name="T37" fmla="*/ 233 h 243"/>
                <a:gd name="T38" fmla="*/ 80 w 122"/>
                <a:gd name="T39" fmla="*/ 243 h 243"/>
                <a:gd name="T40" fmla="*/ 80 w 122"/>
                <a:gd name="T41" fmla="*/ 243 h 243"/>
                <a:gd name="T42" fmla="*/ 91 w 122"/>
                <a:gd name="T43" fmla="*/ 233 h 243"/>
                <a:gd name="T44" fmla="*/ 91 w 122"/>
                <a:gd name="T45" fmla="*/ 233 h 243"/>
                <a:gd name="T46" fmla="*/ 87 w 122"/>
                <a:gd name="T47" fmla="*/ 105 h 243"/>
                <a:gd name="T48" fmla="*/ 104 w 122"/>
                <a:gd name="T49" fmla="*/ 142 h 243"/>
                <a:gd name="T50" fmla="*/ 112 w 122"/>
                <a:gd name="T51" fmla="*/ 147 h 243"/>
                <a:gd name="T52" fmla="*/ 115 w 122"/>
                <a:gd name="T53" fmla="*/ 146 h 243"/>
                <a:gd name="T54" fmla="*/ 121 w 122"/>
                <a:gd name="T55" fmla="*/ 136 h 243"/>
                <a:gd name="T56" fmla="*/ 61 w 122"/>
                <a:gd name="T57" fmla="*/ 46 h 243"/>
                <a:gd name="T58" fmla="*/ 84 w 122"/>
                <a:gd name="T59" fmla="*/ 23 h 243"/>
                <a:gd name="T60" fmla="*/ 61 w 122"/>
                <a:gd name="T61" fmla="*/ 0 h 243"/>
                <a:gd name="T62" fmla="*/ 38 w 122"/>
                <a:gd name="T63" fmla="*/ 23 h 243"/>
                <a:gd name="T64" fmla="*/ 61 w 122"/>
                <a:gd name="T65" fmla="*/ 4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" h="243">
                  <a:moveTo>
                    <a:pt x="121" y="136"/>
                  </a:moveTo>
                  <a:cubicBezTo>
                    <a:pt x="121" y="136"/>
                    <a:pt x="121" y="136"/>
                    <a:pt x="121" y="136"/>
                  </a:cubicBezTo>
                  <a:cubicBezTo>
                    <a:pt x="121" y="135"/>
                    <a:pt x="120" y="131"/>
                    <a:pt x="118" y="127"/>
                  </a:cubicBezTo>
                  <a:cubicBezTo>
                    <a:pt x="112" y="109"/>
                    <a:pt x="100" y="72"/>
                    <a:pt x="97" y="66"/>
                  </a:cubicBezTo>
                  <a:cubicBezTo>
                    <a:pt x="92" y="55"/>
                    <a:pt x="82" y="51"/>
                    <a:pt x="61" y="51"/>
                  </a:cubicBezTo>
                  <a:cubicBezTo>
                    <a:pt x="41" y="51"/>
                    <a:pt x="30" y="55"/>
                    <a:pt x="25" y="66"/>
                  </a:cubicBezTo>
                  <a:cubicBezTo>
                    <a:pt x="22" y="72"/>
                    <a:pt x="10" y="109"/>
                    <a:pt x="4" y="127"/>
                  </a:cubicBezTo>
                  <a:cubicBezTo>
                    <a:pt x="3" y="131"/>
                    <a:pt x="2" y="135"/>
                    <a:pt x="1" y="136"/>
                  </a:cubicBezTo>
                  <a:cubicBezTo>
                    <a:pt x="1" y="136"/>
                    <a:pt x="1" y="136"/>
                    <a:pt x="1" y="136"/>
                  </a:cubicBezTo>
                  <a:cubicBezTo>
                    <a:pt x="0" y="140"/>
                    <a:pt x="3" y="145"/>
                    <a:pt x="7" y="146"/>
                  </a:cubicBezTo>
                  <a:cubicBezTo>
                    <a:pt x="8" y="146"/>
                    <a:pt x="9" y="147"/>
                    <a:pt x="11" y="147"/>
                  </a:cubicBezTo>
                  <a:cubicBezTo>
                    <a:pt x="14" y="147"/>
                    <a:pt x="17" y="145"/>
                    <a:pt x="18" y="142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4" y="153"/>
                    <a:pt x="32" y="230"/>
                    <a:pt x="32" y="233"/>
                  </a:cubicBezTo>
                  <a:cubicBezTo>
                    <a:pt x="32" y="233"/>
                    <a:pt x="32" y="233"/>
                    <a:pt x="32" y="233"/>
                  </a:cubicBezTo>
                  <a:cubicBezTo>
                    <a:pt x="32" y="239"/>
                    <a:pt x="37" y="243"/>
                    <a:pt x="43" y="243"/>
                  </a:cubicBezTo>
                  <a:cubicBezTo>
                    <a:pt x="49" y="243"/>
                    <a:pt x="53" y="239"/>
                    <a:pt x="54" y="233"/>
                  </a:cubicBezTo>
                  <a:cubicBezTo>
                    <a:pt x="61" y="171"/>
                    <a:pt x="61" y="171"/>
                    <a:pt x="61" y="171"/>
                  </a:cubicBezTo>
                  <a:cubicBezTo>
                    <a:pt x="69" y="233"/>
                    <a:pt x="69" y="233"/>
                    <a:pt x="69" y="233"/>
                  </a:cubicBezTo>
                  <a:cubicBezTo>
                    <a:pt x="69" y="239"/>
                    <a:pt x="74" y="243"/>
                    <a:pt x="80" y="243"/>
                  </a:cubicBezTo>
                  <a:cubicBezTo>
                    <a:pt x="80" y="243"/>
                    <a:pt x="80" y="243"/>
                    <a:pt x="80" y="243"/>
                  </a:cubicBezTo>
                  <a:cubicBezTo>
                    <a:pt x="85" y="243"/>
                    <a:pt x="90" y="239"/>
                    <a:pt x="91" y="233"/>
                  </a:cubicBezTo>
                  <a:cubicBezTo>
                    <a:pt x="91" y="233"/>
                    <a:pt x="91" y="233"/>
                    <a:pt x="91" y="233"/>
                  </a:cubicBezTo>
                  <a:cubicBezTo>
                    <a:pt x="90" y="230"/>
                    <a:pt x="88" y="153"/>
                    <a:pt x="87" y="105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5" y="145"/>
                    <a:pt x="108" y="147"/>
                    <a:pt x="112" y="147"/>
                  </a:cubicBezTo>
                  <a:cubicBezTo>
                    <a:pt x="113" y="147"/>
                    <a:pt x="114" y="146"/>
                    <a:pt x="115" y="146"/>
                  </a:cubicBezTo>
                  <a:cubicBezTo>
                    <a:pt x="120" y="145"/>
                    <a:pt x="122" y="140"/>
                    <a:pt x="121" y="136"/>
                  </a:cubicBezTo>
                  <a:close/>
                  <a:moveTo>
                    <a:pt x="61" y="46"/>
                  </a:moveTo>
                  <a:cubicBezTo>
                    <a:pt x="74" y="46"/>
                    <a:pt x="84" y="35"/>
                    <a:pt x="84" y="23"/>
                  </a:cubicBezTo>
                  <a:cubicBezTo>
                    <a:pt x="84" y="10"/>
                    <a:pt x="74" y="0"/>
                    <a:pt x="61" y="0"/>
                  </a:cubicBezTo>
                  <a:cubicBezTo>
                    <a:pt x="49" y="0"/>
                    <a:pt x="38" y="10"/>
                    <a:pt x="38" y="23"/>
                  </a:cubicBezTo>
                  <a:cubicBezTo>
                    <a:pt x="38" y="35"/>
                    <a:pt x="49" y="46"/>
                    <a:pt x="61" y="46"/>
                  </a:cubicBezTo>
                  <a:close/>
                </a:path>
              </a:pathLst>
            </a:custGeom>
            <a:grp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5">
              <a:extLst>
                <a:ext uri="{FF2B5EF4-FFF2-40B4-BE49-F238E27FC236}">
                  <a16:creationId xmlns:a16="http://schemas.microsoft.com/office/drawing/2014/main" id="{764DA1D6-331C-4BF9-8CA1-6DA250418C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2732" y="1576003"/>
              <a:ext cx="490151" cy="976914"/>
            </a:xfrm>
            <a:custGeom>
              <a:avLst/>
              <a:gdLst>
                <a:gd name="T0" fmla="*/ 121 w 122"/>
                <a:gd name="T1" fmla="*/ 136 h 243"/>
                <a:gd name="T2" fmla="*/ 121 w 122"/>
                <a:gd name="T3" fmla="*/ 136 h 243"/>
                <a:gd name="T4" fmla="*/ 118 w 122"/>
                <a:gd name="T5" fmla="*/ 127 h 243"/>
                <a:gd name="T6" fmla="*/ 97 w 122"/>
                <a:gd name="T7" fmla="*/ 66 h 243"/>
                <a:gd name="T8" fmla="*/ 61 w 122"/>
                <a:gd name="T9" fmla="*/ 51 h 243"/>
                <a:gd name="T10" fmla="*/ 25 w 122"/>
                <a:gd name="T11" fmla="*/ 66 h 243"/>
                <a:gd name="T12" fmla="*/ 4 w 122"/>
                <a:gd name="T13" fmla="*/ 127 h 243"/>
                <a:gd name="T14" fmla="*/ 1 w 122"/>
                <a:gd name="T15" fmla="*/ 136 h 243"/>
                <a:gd name="T16" fmla="*/ 1 w 122"/>
                <a:gd name="T17" fmla="*/ 136 h 243"/>
                <a:gd name="T18" fmla="*/ 7 w 122"/>
                <a:gd name="T19" fmla="*/ 146 h 243"/>
                <a:gd name="T20" fmla="*/ 11 w 122"/>
                <a:gd name="T21" fmla="*/ 147 h 243"/>
                <a:gd name="T22" fmla="*/ 18 w 122"/>
                <a:gd name="T23" fmla="*/ 142 h 243"/>
                <a:gd name="T24" fmla="*/ 35 w 122"/>
                <a:gd name="T25" fmla="*/ 105 h 243"/>
                <a:gd name="T26" fmla="*/ 32 w 122"/>
                <a:gd name="T27" fmla="*/ 233 h 243"/>
                <a:gd name="T28" fmla="*/ 32 w 122"/>
                <a:gd name="T29" fmla="*/ 233 h 243"/>
                <a:gd name="T30" fmla="*/ 43 w 122"/>
                <a:gd name="T31" fmla="*/ 243 h 243"/>
                <a:gd name="T32" fmla="*/ 54 w 122"/>
                <a:gd name="T33" fmla="*/ 233 h 243"/>
                <a:gd name="T34" fmla="*/ 61 w 122"/>
                <a:gd name="T35" fmla="*/ 171 h 243"/>
                <a:gd name="T36" fmla="*/ 69 w 122"/>
                <a:gd name="T37" fmla="*/ 233 h 243"/>
                <a:gd name="T38" fmla="*/ 80 w 122"/>
                <a:gd name="T39" fmla="*/ 243 h 243"/>
                <a:gd name="T40" fmla="*/ 80 w 122"/>
                <a:gd name="T41" fmla="*/ 243 h 243"/>
                <a:gd name="T42" fmla="*/ 91 w 122"/>
                <a:gd name="T43" fmla="*/ 233 h 243"/>
                <a:gd name="T44" fmla="*/ 91 w 122"/>
                <a:gd name="T45" fmla="*/ 233 h 243"/>
                <a:gd name="T46" fmla="*/ 87 w 122"/>
                <a:gd name="T47" fmla="*/ 105 h 243"/>
                <a:gd name="T48" fmla="*/ 104 w 122"/>
                <a:gd name="T49" fmla="*/ 142 h 243"/>
                <a:gd name="T50" fmla="*/ 112 w 122"/>
                <a:gd name="T51" fmla="*/ 147 h 243"/>
                <a:gd name="T52" fmla="*/ 115 w 122"/>
                <a:gd name="T53" fmla="*/ 146 h 243"/>
                <a:gd name="T54" fmla="*/ 121 w 122"/>
                <a:gd name="T55" fmla="*/ 136 h 243"/>
                <a:gd name="T56" fmla="*/ 61 w 122"/>
                <a:gd name="T57" fmla="*/ 46 h 243"/>
                <a:gd name="T58" fmla="*/ 84 w 122"/>
                <a:gd name="T59" fmla="*/ 23 h 243"/>
                <a:gd name="T60" fmla="*/ 61 w 122"/>
                <a:gd name="T61" fmla="*/ 0 h 243"/>
                <a:gd name="T62" fmla="*/ 38 w 122"/>
                <a:gd name="T63" fmla="*/ 23 h 243"/>
                <a:gd name="T64" fmla="*/ 61 w 122"/>
                <a:gd name="T65" fmla="*/ 4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" h="243">
                  <a:moveTo>
                    <a:pt x="121" y="136"/>
                  </a:moveTo>
                  <a:cubicBezTo>
                    <a:pt x="121" y="136"/>
                    <a:pt x="121" y="136"/>
                    <a:pt x="121" y="136"/>
                  </a:cubicBezTo>
                  <a:cubicBezTo>
                    <a:pt x="121" y="135"/>
                    <a:pt x="120" y="131"/>
                    <a:pt x="118" y="127"/>
                  </a:cubicBezTo>
                  <a:cubicBezTo>
                    <a:pt x="112" y="109"/>
                    <a:pt x="100" y="72"/>
                    <a:pt x="97" y="66"/>
                  </a:cubicBezTo>
                  <a:cubicBezTo>
                    <a:pt x="92" y="55"/>
                    <a:pt x="82" y="51"/>
                    <a:pt x="61" y="51"/>
                  </a:cubicBezTo>
                  <a:cubicBezTo>
                    <a:pt x="41" y="51"/>
                    <a:pt x="30" y="55"/>
                    <a:pt x="25" y="66"/>
                  </a:cubicBezTo>
                  <a:cubicBezTo>
                    <a:pt x="22" y="72"/>
                    <a:pt x="10" y="109"/>
                    <a:pt x="4" y="127"/>
                  </a:cubicBezTo>
                  <a:cubicBezTo>
                    <a:pt x="3" y="131"/>
                    <a:pt x="2" y="135"/>
                    <a:pt x="1" y="136"/>
                  </a:cubicBezTo>
                  <a:cubicBezTo>
                    <a:pt x="1" y="136"/>
                    <a:pt x="1" y="136"/>
                    <a:pt x="1" y="136"/>
                  </a:cubicBezTo>
                  <a:cubicBezTo>
                    <a:pt x="0" y="140"/>
                    <a:pt x="3" y="145"/>
                    <a:pt x="7" y="146"/>
                  </a:cubicBezTo>
                  <a:cubicBezTo>
                    <a:pt x="8" y="146"/>
                    <a:pt x="9" y="147"/>
                    <a:pt x="11" y="147"/>
                  </a:cubicBezTo>
                  <a:cubicBezTo>
                    <a:pt x="14" y="147"/>
                    <a:pt x="17" y="145"/>
                    <a:pt x="18" y="142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4" y="153"/>
                    <a:pt x="32" y="230"/>
                    <a:pt x="32" y="233"/>
                  </a:cubicBezTo>
                  <a:cubicBezTo>
                    <a:pt x="32" y="233"/>
                    <a:pt x="32" y="233"/>
                    <a:pt x="32" y="233"/>
                  </a:cubicBezTo>
                  <a:cubicBezTo>
                    <a:pt x="32" y="239"/>
                    <a:pt x="37" y="243"/>
                    <a:pt x="43" y="243"/>
                  </a:cubicBezTo>
                  <a:cubicBezTo>
                    <a:pt x="49" y="243"/>
                    <a:pt x="53" y="239"/>
                    <a:pt x="54" y="233"/>
                  </a:cubicBezTo>
                  <a:cubicBezTo>
                    <a:pt x="61" y="171"/>
                    <a:pt x="61" y="171"/>
                    <a:pt x="61" y="171"/>
                  </a:cubicBezTo>
                  <a:cubicBezTo>
                    <a:pt x="69" y="233"/>
                    <a:pt x="69" y="233"/>
                    <a:pt x="69" y="233"/>
                  </a:cubicBezTo>
                  <a:cubicBezTo>
                    <a:pt x="69" y="239"/>
                    <a:pt x="74" y="243"/>
                    <a:pt x="80" y="243"/>
                  </a:cubicBezTo>
                  <a:cubicBezTo>
                    <a:pt x="80" y="243"/>
                    <a:pt x="80" y="243"/>
                    <a:pt x="80" y="243"/>
                  </a:cubicBezTo>
                  <a:cubicBezTo>
                    <a:pt x="85" y="243"/>
                    <a:pt x="90" y="239"/>
                    <a:pt x="91" y="233"/>
                  </a:cubicBezTo>
                  <a:cubicBezTo>
                    <a:pt x="91" y="233"/>
                    <a:pt x="91" y="233"/>
                    <a:pt x="91" y="233"/>
                  </a:cubicBezTo>
                  <a:cubicBezTo>
                    <a:pt x="90" y="230"/>
                    <a:pt x="88" y="153"/>
                    <a:pt x="87" y="105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5" y="145"/>
                    <a:pt x="108" y="147"/>
                    <a:pt x="112" y="147"/>
                  </a:cubicBezTo>
                  <a:cubicBezTo>
                    <a:pt x="113" y="147"/>
                    <a:pt x="114" y="146"/>
                    <a:pt x="115" y="146"/>
                  </a:cubicBezTo>
                  <a:cubicBezTo>
                    <a:pt x="120" y="145"/>
                    <a:pt x="122" y="140"/>
                    <a:pt x="121" y="136"/>
                  </a:cubicBezTo>
                  <a:close/>
                  <a:moveTo>
                    <a:pt x="61" y="46"/>
                  </a:moveTo>
                  <a:cubicBezTo>
                    <a:pt x="74" y="46"/>
                    <a:pt x="84" y="35"/>
                    <a:pt x="84" y="23"/>
                  </a:cubicBezTo>
                  <a:cubicBezTo>
                    <a:pt x="84" y="10"/>
                    <a:pt x="74" y="0"/>
                    <a:pt x="61" y="0"/>
                  </a:cubicBezTo>
                  <a:cubicBezTo>
                    <a:pt x="49" y="0"/>
                    <a:pt x="38" y="10"/>
                    <a:pt x="38" y="23"/>
                  </a:cubicBezTo>
                  <a:cubicBezTo>
                    <a:pt x="38" y="35"/>
                    <a:pt x="49" y="46"/>
                    <a:pt x="61" y="46"/>
                  </a:cubicBezTo>
                  <a:close/>
                </a:path>
              </a:pathLst>
            </a:custGeom>
            <a:grp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5">
              <a:extLst>
                <a:ext uri="{FF2B5EF4-FFF2-40B4-BE49-F238E27FC236}">
                  <a16:creationId xmlns:a16="http://schemas.microsoft.com/office/drawing/2014/main" id="{C7AA7349-CDA2-4DD0-AF50-849BCD49F3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8340" y="1578091"/>
              <a:ext cx="490151" cy="976914"/>
            </a:xfrm>
            <a:custGeom>
              <a:avLst/>
              <a:gdLst>
                <a:gd name="T0" fmla="*/ 121 w 122"/>
                <a:gd name="T1" fmla="*/ 136 h 243"/>
                <a:gd name="T2" fmla="*/ 121 w 122"/>
                <a:gd name="T3" fmla="*/ 136 h 243"/>
                <a:gd name="T4" fmla="*/ 118 w 122"/>
                <a:gd name="T5" fmla="*/ 127 h 243"/>
                <a:gd name="T6" fmla="*/ 97 w 122"/>
                <a:gd name="T7" fmla="*/ 66 h 243"/>
                <a:gd name="T8" fmla="*/ 61 w 122"/>
                <a:gd name="T9" fmla="*/ 51 h 243"/>
                <a:gd name="T10" fmla="*/ 25 w 122"/>
                <a:gd name="T11" fmla="*/ 66 h 243"/>
                <a:gd name="T12" fmla="*/ 4 w 122"/>
                <a:gd name="T13" fmla="*/ 127 h 243"/>
                <a:gd name="T14" fmla="*/ 1 w 122"/>
                <a:gd name="T15" fmla="*/ 136 h 243"/>
                <a:gd name="T16" fmla="*/ 1 w 122"/>
                <a:gd name="T17" fmla="*/ 136 h 243"/>
                <a:gd name="T18" fmla="*/ 7 w 122"/>
                <a:gd name="T19" fmla="*/ 146 h 243"/>
                <a:gd name="T20" fmla="*/ 11 w 122"/>
                <a:gd name="T21" fmla="*/ 147 h 243"/>
                <a:gd name="T22" fmla="*/ 18 w 122"/>
                <a:gd name="T23" fmla="*/ 142 h 243"/>
                <a:gd name="T24" fmla="*/ 35 w 122"/>
                <a:gd name="T25" fmla="*/ 105 h 243"/>
                <a:gd name="T26" fmla="*/ 32 w 122"/>
                <a:gd name="T27" fmla="*/ 233 h 243"/>
                <a:gd name="T28" fmla="*/ 32 w 122"/>
                <a:gd name="T29" fmla="*/ 233 h 243"/>
                <a:gd name="T30" fmla="*/ 43 w 122"/>
                <a:gd name="T31" fmla="*/ 243 h 243"/>
                <a:gd name="T32" fmla="*/ 54 w 122"/>
                <a:gd name="T33" fmla="*/ 233 h 243"/>
                <a:gd name="T34" fmla="*/ 61 w 122"/>
                <a:gd name="T35" fmla="*/ 171 h 243"/>
                <a:gd name="T36" fmla="*/ 69 w 122"/>
                <a:gd name="T37" fmla="*/ 233 h 243"/>
                <a:gd name="T38" fmla="*/ 80 w 122"/>
                <a:gd name="T39" fmla="*/ 243 h 243"/>
                <a:gd name="T40" fmla="*/ 80 w 122"/>
                <a:gd name="T41" fmla="*/ 243 h 243"/>
                <a:gd name="T42" fmla="*/ 91 w 122"/>
                <a:gd name="T43" fmla="*/ 233 h 243"/>
                <a:gd name="T44" fmla="*/ 91 w 122"/>
                <a:gd name="T45" fmla="*/ 233 h 243"/>
                <a:gd name="T46" fmla="*/ 87 w 122"/>
                <a:gd name="T47" fmla="*/ 105 h 243"/>
                <a:gd name="T48" fmla="*/ 104 w 122"/>
                <a:gd name="T49" fmla="*/ 142 h 243"/>
                <a:gd name="T50" fmla="*/ 112 w 122"/>
                <a:gd name="T51" fmla="*/ 147 h 243"/>
                <a:gd name="T52" fmla="*/ 115 w 122"/>
                <a:gd name="T53" fmla="*/ 146 h 243"/>
                <a:gd name="T54" fmla="*/ 121 w 122"/>
                <a:gd name="T55" fmla="*/ 136 h 243"/>
                <a:gd name="T56" fmla="*/ 61 w 122"/>
                <a:gd name="T57" fmla="*/ 46 h 243"/>
                <a:gd name="T58" fmla="*/ 84 w 122"/>
                <a:gd name="T59" fmla="*/ 23 h 243"/>
                <a:gd name="T60" fmla="*/ 61 w 122"/>
                <a:gd name="T61" fmla="*/ 0 h 243"/>
                <a:gd name="T62" fmla="*/ 38 w 122"/>
                <a:gd name="T63" fmla="*/ 23 h 243"/>
                <a:gd name="T64" fmla="*/ 61 w 122"/>
                <a:gd name="T65" fmla="*/ 4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" h="243">
                  <a:moveTo>
                    <a:pt x="121" y="136"/>
                  </a:moveTo>
                  <a:cubicBezTo>
                    <a:pt x="121" y="136"/>
                    <a:pt x="121" y="136"/>
                    <a:pt x="121" y="136"/>
                  </a:cubicBezTo>
                  <a:cubicBezTo>
                    <a:pt x="121" y="135"/>
                    <a:pt x="120" y="131"/>
                    <a:pt x="118" y="127"/>
                  </a:cubicBezTo>
                  <a:cubicBezTo>
                    <a:pt x="112" y="109"/>
                    <a:pt x="100" y="72"/>
                    <a:pt x="97" y="66"/>
                  </a:cubicBezTo>
                  <a:cubicBezTo>
                    <a:pt x="92" y="55"/>
                    <a:pt x="82" y="51"/>
                    <a:pt x="61" y="51"/>
                  </a:cubicBezTo>
                  <a:cubicBezTo>
                    <a:pt x="41" y="51"/>
                    <a:pt x="30" y="55"/>
                    <a:pt x="25" y="66"/>
                  </a:cubicBezTo>
                  <a:cubicBezTo>
                    <a:pt x="22" y="72"/>
                    <a:pt x="10" y="109"/>
                    <a:pt x="4" y="127"/>
                  </a:cubicBezTo>
                  <a:cubicBezTo>
                    <a:pt x="3" y="131"/>
                    <a:pt x="2" y="135"/>
                    <a:pt x="1" y="136"/>
                  </a:cubicBezTo>
                  <a:cubicBezTo>
                    <a:pt x="1" y="136"/>
                    <a:pt x="1" y="136"/>
                    <a:pt x="1" y="136"/>
                  </a:cubicBezTo>
                  <a:cubicBezTo>
                    <a:pt x="0" y="140"/>
                    <a:pt x="3" y="145"/>
                    <a:pt x="7" y="146"/>
                  </a:cubicBezTo>
                  <a:cubicBezTo>
                    <a:pt x="8" y="146"/>
                    <a:pt x="9" y="147"/>
                    <a:pt x="11" y="147"/>
                  </a:cubicBezTo>
                  <a:cubicBezTo>
                    <a:pt x="14" y="147"/>
                    <a:pt x="17" y="145"/>
                    <a:pt x="18" y="142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4" y="153"/>
                    <a:pt x="32" y="230"/>
                    <a:pt x="32" y="233"/>
                  </a:cubicBezTo>
                  <a:cubicBezTo>
                    <a:pt x="32" y="233"/>
                    <a:pt x="32" y="233"/>
                    <a:pt x="32" y="233"/>
                  </a:cubicBezTo>
                  <a:cubicBezTo>
                    <a:pt x="32" y="239"/>
                    <a:pt x="37" y="243"/>
                    <a:pt x="43" y="243"/>
                  </a:cubicBezTo>
                  <a:cubicBezTo>
                    <a:pt x="49" y="243"/>
                    <a:pt x="53" y="239"/>
                    <a:pt x="54" y="233"/>
                  </a:cubicBezTo>
                  <a:cubicBezTo>
                    <a:pt x="61" y="171"/>
                    <a:pt x="61" y="171"/>
                    <a:pt x="61" y="171"/>
                  </a:cubicBezTo>
                  <a:cubicBezTo>
                    <a:pt x="69" y="233"/>
                    <a:pt x="69" y="233"/>
                    <a:pt x="69" y="233"/>
                  </a:cubicBezTo>
                  <a:cubicBezTo>
                    <a:pt x="69" y="239"/>
                    <a:pt x="74" y="243"/>
                    <a:pt x="80" y="243"/>
                  </a:cubicBezTo>
                  <a:cubicBezTo>
                    <a:pt x="80" y="243"/>
                    <a:pt x="80" y="243"/>
                    <a:pt x="80" y="243"/>
                  </a:cubicBezTo>
                  <a:cubicBezTo>
                    <a:pt x="85" y="243"/>
                    <a:pt x="90" y="239"/>
                    <a:pt x="91" y="233"/>
                  </a:cubicBezTo>
                  <a:cubicBezTo>
                    <a:pt x="91" y="233"/>
                    <a:pt x="91" y="233"/>
                    <a:pt x="91" y="233"/>
                  </a:cubicBezTo>
                  <a:cubicBezTo>
                    <a:pt x="90" y="230"/>
                    <a:pt x="88" y="153"/>
                    <a:pt x="87" y="105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5" y="145"/>
                    <a:pt x="108" y="147"/>
                    <a:pt x="112" y="147"/>
                  </a:cubicBezTo>
                  <a:cubicBezTo>
                    <a:pt x="113" y="147"/>
                    <a:pt x="114" y="146"/>
                    <a:pt x="115" y="146"/>
                  </a:cubicBezTo>
                  <a:cubicBezTo>
                    <a:pt x="120" y="145"/>
                    <a:pt x="122" y="140"/>
                    <a:pt x="121" y="136"/>
                  </a:cubicBezTo>
                  <a:close/>
                  <a:moveTo>
                    <a:pt x="61" y="46"/>
                  </a:moveTo>
                  <a:cubicBezTo>
                    <a:pt x="74" y="46"/>
                    <a:pt x="84" y="35"/>
                    <a:pt x="84" y="23"/>
                  </a:cubicBezTo>
                  <a:cubicBezTo>
                    <a:pt x="84" y="10"/>
                    <a:pt x="74" y="0"/>
                    <a:pt x="61" y="0"/>
                  </a:cubicBezTo>
                  <a:cubicBezTo>
                    <a:pt x="49" y="0"/>
                    <a:pt x="38" y="10"/>
                    <a:pt x="38" y="23"/>
                  </a:cubicBezTo>
                  <a:cubicBezTo>
                    <a:pt x="38" y="35"/>
                    <a:pt x="49" y="46"/>
                    <a:pt x="61" y="46"/>
                  </a:cubicBezTo>
                  <a:close/>
                </a:path>
              </a:pathLst>
            </a:custGeom>
            <a:grp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2" name="Freeform 5">
              <a:extLst>
                <a:ext uri="{FF2B5EF4-FFF2-40B4-BE49-F238E27FC236}">
                  <a16:creationId xmlns:a16="http://schemas.microsoft.com/office/drawing/2014/main" id="{1902FA4C-AB88-47E9-87C4-657EDB346E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3948" y="1563638"/>
              <a:ext cx="490151" cy="976914"/>
            </a:xfrm>
            <a:custGeom>
              <a:avLst/>
              <a:gdLst>
                <a:gd name="T0" fmla="*/ 121 w 122"/>
                <a:gd name="T1" fmla="*/ 136 h 243"/>
                <a:gd name="T2" fmla="*/ 121 w 122"/>
                <a:gd name="T3" fmla="*/ 136 h 243"/>
                <a:gd name="T4" fmla="*/ 118 w 122"/>
                <a:gd name="T5" fmla="*/ 127 h 243"/>
                <a:gd name="T6" fmla="*/ 97 w 122"/>
                <a:gd name="T7" fmla="*/ 66 h 243"/>
                <a:gd name="T8" fmla="*/ 61 w 122"/>
                <a:gd name="T9" fmla="*/ 51 h 243"/>
                <a:gd name="T10" fmla="*/ 25 w 122"/>
                <a:gd name="T11" fmla="*/ 66 h 243"/>
                <a:gd name="T12" fmla="*/ 4 w 122"/>
                <a:gd name="T13" fmla="*/ 127 h 243"/>
                <a:gd name="T14" fmla="*/ 1 w 122"/>
                <a:gd name="T15" fmla="*/ 136 h 243"/>
                <a:gd name="T16" fmla="*/ 1 w 122"/>
                <a:gd name="T17" fmla="*/ 136 h 243"/>
                <a:gd name="T18" fmla="*/ 7 w 122"/>
                <a:gd name="T19" fmla="*/ 146 h 243"/>
                <a:gd name="T20" fmla="*/ 11 w 122"/>
                <a:gd name="T21" fmla="*/ 147 h 243"/>
                <a:gd name="T22" fmla="*/ 18 w 122"/>
                <a:gd name="T23" fmla="*/ 142 h 243"/>
                <a:gd name="T24" fmla="*/ 35 w 122"/>
                <a:gd name="T25" fmla="*/ 105 h 243"/>
                <a:gd name="T26" fmla="*/ 32 w 122"/>
                <a:gd name="T27" fmla="*/ 233 h 243"/>
                <a:gd name="T28" fmla="*/ 32 w 122"/>
                <a:gd name="T29" fmla="*/ 233 h 243"/>
                <a:gd name="T30" fmla="*/ 43 w 122"/>
                <a:gd name="T31" fmla="*/ 243 h 243"/>
                <a:gd name="T32" fmla="*/ 54 w 122"/>
                <a:gd name="T33" fmla="*/ 233 h 243"/>
                <a:gd name="T34" fmla="*/ 61 w 122"/>
                <a:gd name="T35" fmla="*/ 171 h 243"/>
                <a:gd name="T36" fmla="*/ 69 w 122"/>
                <a:gd name="T37" fmla="*/ 233 h 243"/>
                <a:gd name="T38" fmla="*/ 80 w 122"/>
                <a:gd name="T39" fmla="*/ 243 h 243"/>
                <a:gd name="T40" fmla="*/ 80 w 122"/>
                <a:gd name="T41" fmla="*/ 243 h 243"/>
                <a:gd name="T42" fmla="*/ 91 w 122"/>
                <a:gd name="T43" fmla="*/ 233 h 243"/>
                <a:gd name="T44" fmla="*/ 91 w 122"/>
                <a:gd name="T45" fmla="*/ 233 h 243"/>
                <a:gd name="T46" fmla="*/ 87 w 122"/>
                <a:gd name="T47" fmla="*/ 105 h 243"/>
                <a:gd name="T48" fmla="*/ 104 w 122"/>
                <a:gd name="T49" fmla="*/ 142 h 243"/>
                <a:gd name="T50" fmla="*/ 112 w 122"/>
                <a:gd name="T51" fmla="*/ 147 h 243"/>
                <a:gd name="T52" fmla="*/ 115 w 122"/>
                <a:gd name="T53" fmla="*/ 146 h 243"/>
                <a:gd name="T54" fmla="*/ 121 w 122"/>
                <a:gd name="T55" fmla="*/ 136 h 243"/>
                <a:gd name="T56" fmla="*/ 61 w 122"/>
                <a:gd name="T57" fmla="*/ 46 h 243"/>
                <a:gd name="T58" fmla="*/ 84 w 122"/>
                <a:gd name="T59" fmla="*/ 23 h 243"/>
                <a:gd name="T60" fmla="*/ 61 w 122"/>
                <a:gd name="T61" fmla="*/ 0 h 243"/>
                <a:gd name="T62" fmla="*/ 38 w 122"/>
                <a:gd name="T63" fmla="*/ 23 h 243"/>
                <a:gd name="T64" fmla="*/ 61 w 122"/>
                <a:gd name="T65" fmla="*/ 4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" h="243">
                  <a:moveTo>
                    <a:pt x="121" y="136"/>
                  </a:moveTo>
                  <a:cubicBezTo>
                    <a:pt x="121" y="136"/>
                    <a:pt x="121" y="136"/>
                    <a:pt x="121" y="136"/>
                  </a:cubicBezTo>
                  <a:cubicBezTo>
                    <a:pt x="121" y="135"/>
                    <a:pt x="120" y="131"/>
                    <a:pt x="118" y="127"/>
                  </a:cubicBezTo>
                  <a:cubicBezTo>
                    <a:pt x="112" y="109"/>
                    <a:pt x="100" y="72"/>
                    <a:pt x="97" y="66"/>
                  </a:cubicBezTo>
                  <a:cubicBezTo>
                    <a:pt x="92" y="55"/>
                    <a:pt x="82" y="51"/>
                    <a:pt x="61" y="51"/>
                  </a:cubicBezTo>
                  <a:cubicBezTo>
                    <a:pt x="41" y="51"/>
                    <a:pt x="30" y="55"/>
                    <a:pt x="25" y="66"/>
                  </a:cubicBezTo>
                  <a:cubicBezTo>
                    <a:pt x="22" y="72"/>
                    <a:pt x="10" y="109"/>
                    <a:pt x="4" y="127"/>
                  </a:cubicBezTo>
                  <a:cubicBezTo>
                    <a:pt x="3" y="131"/>
                    <a:pt x="2" y="135"/>
                    <a:pt x="1" y="136"/>
                  </a:cubicBezTo>
                  <a:cubicBezTo>
                    <a:pt x="1" y="136"/>
                    <a:pt x="1" y="136"/>
                    <a:pt x="1" y="136"/>
                  </a:cubicBezTo>
                  <a:cubicBezTo>
                    <a:pt x="0" y="140"/>
                    <a:pt x="3" y="145"/>
                    <a:pt x="7" y="146"/>
                  </a:cubicBezTo>
                  <a:cubicBezTo>
                    <a:pt x="8" y="146"/>
                    <a:pt x="9" y="147"/>
                    <a:pt x="11" y="147"/>
                  </a:cubicBezTo>
                  <a:cubicBezTo>
                    <a:pt x="14" y="147"/>
                    <a:pt x="17" y="145"/>
                    <a:pt x="18" y="142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4" y="153"/>
                    <a:pt x="32" y="230"/>
                    <a:pt x="32" y="233"/>
                  </a:cubicBezTo>
                  <a:cubicBezTo>
                    <a:pt x="32" y="233"/>
                    <a:pt x="32" y="233"/>
                    <a:pt x="32" y="233"/>
                  </a:cubicBezTo>
                  <a:cubicBezTo>
                    <a:pt x="32" y="239"/>
                    <a:pt x="37" y="243"/>
                    <a:pt x="43" y="243"/>
                  </a:cubicBezTo>
                  <a:cubicBezTo>
                    <a:pt x="49" y="243"/>
                    <a:pt x="53" y="239"/>
                    <a:pt x="54" y="233"/>
                  </a:cubicBezTo>
                  <a:cubicBezTo>
                    <a:pt x="61" y="171"/>
                    <a:pt x="61" y="171"/>
                    <a:pt x="61" y="171"/>
                  </a:cubicBezTo>
                  <a:cubicBezTo>
                    <a:pt x="69" y="233"/>
                    <a:pt x="69" y="233"/>
                    <a:pt x="69" y="233"/>
                  </a:cubicBezTo>
                  <a:cubicBezTo>
                    <a:pt x="69" y="239"/>
                    <a:pt x="74" y="243"/>
                    <a:pt x="80" y="243"/>
                  </a:cubicBezTo>
                  <a:cubicBezTo>
                    <a:pt x="80" y="243"/>
                    <a:pt x="80" y="243"/>
                    <a:pt x="80" y="243"/>
                  </a:cubicBezTo>
                  <a:cubicBezTo>
                    <a:pt x="85" y="243"/>
                    <a:pt x="90" y="239"/>
                    <a:pt x="91" y="233"/>
                  </a:cubicBezTo>
                  <a:cubicBezTo>
                    <a:pt x="91" y="233"/>
                    <a:pt x="91" y="233"/>
                    <a:pt x="91" y="233"/>
                  </a:cubicBezTo>
                  <a:cubicBezTo>
                    <a:pt x="90" y="230"/>
                    <a:pt x="88" y="153"/>
                    <a:pt x="87" y="105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5" y="145"/>
                    <a:pt x="108" y="147"/>
                    <a:pt x="112" y="147"/>
                  </a:cubicBezTo>
                  <a:cubicBezTo>
                    <a:pt x="113" y="147"/>
                    <a:pt x="114" y="146"/>
                    <a:pt x="115" y="146"/>
                  </a:cubicBezTo>
                  <a:cubicBezTo>
                    <a:pt x="120" y="145"/>
                    <a:pt x="122" y="140"/>
                    <a:pt x="121" y="136"/>
                  </a:cubicBezTo>
                  <a:close/>
                  <a:moveTo>
                    <a:pt x="61" y="46"/>
                  </a:moveTo>
                  <a:cubicBezTo>
                    <a:pt x="74" y="46"/>
                    <a:pt x="84" y="35"/>
                    <a:pt x="84" y="23"/>
                  </a:cubicBezTo>
                  <a:cubicBezTo>
                    <a:pt x="84" y="10"/>
                    <a:pt x="74" y="0"/>
                    <a:pt x="61" y="0"/>
                  </a:cubicBezTo>
                  <a:cubicBezTo>
                    <a:pt x="49" y="0"/>
                    <a:pt x="38" y="10"/>
                    <a:pt x="38" y="23"/>
                  </a:cubicBezTo>
                  <a:cubicBezTo>
                    <a:pt x="38" y="35"/>
                    <a:pt x="49" y="46"/>
                    <a:pt x="61" y="46"/>
                  </a:cubicBezTo>
                  <a:close/>
                </a:path>
              </a:pathLst>
            </a:custGeom>
            <a:grp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3" name="Freeform 5">
              <a:extLst>
                <a:ext uri="{FF2B5EF4-FFF2-40B4-BE49-F238E27FC236}">
                  <a16:creationId xmlns:a16="http://schemas.microsoft.com/office/drawing/2014/main" id="{468B1485-6BE0-4D66-8B73-6C4B7F5EC7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9556" y="1565726"/>
              <a:ext cx="490151" cy="976914"/>
            </a:xfrm>
            <a:custGeom>
              <a:avLst/>
              <a:gdLst>
                <a:gd name="T0" fmla="*/ 121 w 122"/>
                <a:gd name="T1" fmla="*/ 136 h 243"/>
                <a:gd name="T2" fmla="*/ 121 w 122"/>
                <a:gd name="T3" fmla="*/ 136 h 243"/>
                <a:gd name="T4" fmla="*/ 118 w 122"/>
                <a:gd name="T5" fmla="*/ 127 h 243"/>
                <a:gd name="T6" fmla="*/ 97 w 122"/>
                <a:gd name="T7" fmla="*/ 66 h 243"/>
                <a:gd name="T8" fmla="*/ 61 w 122"/>
                <a:gd name="T9" fmla="*/ 51 h 243"/>
                <a:gd name="T10" fmla="*/ 25 w 122"/>
                <a:gd name="T11" fmla="*/ 66 h 243"/>
                <a:gd name="T12" fmla="*/ 4 w 122"/>
                <a:gd name="T13" fmla="*/ 127 h 243"/>
                <a:gd name="T14" fmla="*/ 1 w 122"/>
                <a:gd name="T15" fmla="*/ 136 h 243"/>
                <a:gd name="T16" fmla="*/ 1 w 122"/>
                <a:gd name="T17" fmla="*/ 136 h 243"/>
                <a:gd name="T18" fmla="*/ 7 w 122"/>
                <a:gd name="T19" fmla="*/ 146 h 243"/>
                <a:gd name="T20" fmla="*/ 11 w 122"/>
                <a:gd name="T21" fmla="*/ 147 h 243"/>
                <a:gd name="T22" fmla="*/ 18 w 122"/>
                <a:gd name="T23" fmla="*/ 142 h 243"/>
                <a:gd name="T24" fmla="*/ 35 w 122"/>
                <a:gd name="T25" fmla="*/ 105 h 243"/>
                <a:gd name="T26" fmla="*/ 32 w 122"/>
                <a:gd name="T27" fmla="*/ 233 h 243"/>
                <a:gd name="T28" fmla="*/ 32 w 122"/>
                <a:gd name="T29" fmla="*/ 233 h 243"/>
                <a:gd name="T30" fmla="*/ 43 w 122"/>
                <a:gd name="T31" fmla="*/ 243 h 243"/>
                <a:gd name="T32" fmla="*/ 54 w 122"/>
                <a:gd name="T33" fmla="*/ 233 h 243"/>
                <a:gd name="T34" fmla="*/ 61 w 122"/>
                <a:gd name="T35" fmla="*/ 171 h 243"/>
                <a:gd name="T36" fmla="*/ 69 w 122"/>
                <a:gd name="T37" fmla="*/ 233 h 243"/>
                <a:gd name="T38" fmla="*/ 80 w 122"/>
                <a:gd name="T39" fmla="*/ 243 h 243"/>
                <a:gd name="T40" fmla="*/ 80 w 122"/>
                <a:gd name="T41" fmla="*/ 243 h 243"/>
                <a:gd name="T42" fmla="*/ 91 w 122"/>
                <a:gd name="T43" fmla="*/ 233 h 243"/>
                <a:gd name="T44" fmla="*/ 91 w 122"/>
                <a:gd name="T45" fmla="*/ 233 h 243"/>
                <a:gd name="T46" fmla="*/ 87 w 122"/>
                <a:gd name="T47" fmla="*/ 105 h 243"/>
                <a:gd name="T48" fmla="*/ 104 w 122"/>
                <a:gd name="T49" fmla="*/ 142 h 243"/>
                <a:gd name="T50" fmla="*/ 112 w 122"/>
                <a:gd name="T51" fmla="*/ 147 h 243"/>
                <a:gd name="T52" fmla="*/ 115 w 122"/>
                <a:gd name="T53" fmla="*/ 146 h 243"/>
                <a:gd name="T54" fmla="*/ 121 w 122"/>
                <a:gd name="T55" fmla="*/ 136 h 243"/>
                <a:gd name="T56" fmla="*/ 61 w 122"/>
                <a:gd name="T57" fmla="*/ 46 h 243"/>
                <a:gd name="T58" fmla="*/ 84 w 122"/>
                <a:gd name="T59" fmla="*/ 23 h 243"/>
                <a:gd name="T60" fmla="*/ 61 w 122"/>
                <a:gd name="T61" fmla="*/ 0 h 243"/>
                <a:gd name="T62" fmla="*/ 38 w 122"/>
                <a:gd name="T63" fmla="*/ 23 h 243"/>
                <a:gd name="T64" fmla="*/ 61 w 122"/>
                <a:gd name="T65" fmla="*/ 4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" h="243">
                  <a:moveTo>
                    <a:pt x="121" y="136"/>
                  </a:moveTo>
                  <a:cubicBezTo>
                    <a:pt x="121" y="136"/>
                    <a:pt x="121" y="136"/>
                    <a:pt x="121" y="136"/>
                  </a:cubicBezTo>
                  <a:cubicBezTo>
                    <a:pt x="121" y="135"/>
                    <a:pt x="120" y="131"/>
                    <a:pt x="118" y="127"/>
                  </a:cubicBezTo>
                  <a:cubicBezTo>
                    <a:pt x="112" y="109"/>
                    <a:pt x="100" y="72"/>
                    <a:pt x="97" y="66"/>
                  </a:cubicBezTo>
                  <a:cubicBezTo>
                    <a:pt x="92" y="55"/>
                    <a:pt x="82" y="51"/>
                    <a:pt x="61" y="51"/>
                  </a:cubicBezTo>
                  <a:cubicBezTo>
                    <a:pt x="41" y="51"/>
                    <a:pt x="30" y="55"/>
                    <a:pt x="25" y="66"/>
                  </a:cubicBezTo>
                  <a:cubicBezTo>
                    <a:pt x="22" y="72"/>
                    <a:pt x="10" y="109"/>
                    <a:pt x="4" y="127"/>
                  </a:cubicBezTo>
                  <a:cubicBezTo>
                    <a:pt x="3" y="131"/>
                    <a:pt x="2" y="135"/>
                    <a:pt x="1" y="136"/>
                  </a:cubicBezTo>
                  <a:cubicBezTo>
                    <a:pt x="1" y="136"/>
                    <a:pt x="1" y="136"/>
                    <a:pt x="1" y="136"/>
                  </a:cubicBezTo>
                  <a:cubicBezTo>
                    <a:pt x="0" y="140"/>
                    <a:pt x="3" y="145"/>
                    <a:pt x="7" y="146"/>
                  </a:cubicBezTo>
                  <a:cubicBezTo>
                    <a:pt x="8" y="146"/>
                    <a:pt x="9" y="147"/>
                    <a:pt x="11" y="147"/>
                  </a:cubicBezTo>
                  <a:cubicBezTo>
                    <a:pt x="14" y="147"/>
                    <a:pt x="17" y="145"/>
                    <a:pt x="18" y="142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4" y="153"/>
                    <a:pt x="32" y="230"/>
                    <a:pt x="32" y="233"/>
                  </a:cubicBezTo>
                  <a:cubicBezTo>
                    <a:pt x="32" y="233"/>
                    <a:pt x="32" y="233"/>
                    <a:pt x="32" y="233"/>
                  </a:cubicBezTo>
                  <a:cubicBezTo>
                    <a:pt x="32" y="239"/>
                    <a:pt x="37" y="243"/>
                    <a:pt x="43" y="243"/>
                  </a:cubicBezTo>
                  <a:cubicBezTo>
                    <a:pt x="49" y="243"/>
                    <a:pt x="53" y="239"/>
                    <a:pt x="54" y="233"/>
                  </a:cubicBezTo>
                  <a:cubicBezTo>
                    <a:pt x="61" y="171"/>
                    <a:pt x="61" y="171"/>
                    <a:pt x="61" y="171"/>
                  </a:cubicBezTo>
                  <a:cubicBezTo>
                    <a:pt x="69" y="233"/>
                    <a:pt x="69" y="233"/>
                    <a:pt x="69" y="233"/>
                  </a:cubicBezTo>
                  <a:cubicBezTo>
                    <a:pt x="69" y="239"/>
                    <a:pt x="74" y="243"/>
                    <a:pt x="80" y="243"/>
                  </a:cubicBezTo>
                  <a:cubicBezTo>
                    <a:pt x="80" y="243"/>
                    <a:pt x="80" y="243"/>
                    <a:pt x="80" y="243"/>
                  </a:cubicBezTo>
                  <a:cubicBezTo>
                    <a:pt x="85" y="243"/>
                    <a:pt x="90" y="239"/>
                    <a:pt x="91" y="233"/>
                  </a:cubicBezTo>
                  <a:cubicBezTo>
                    <a:pt x="91" y="233"/>
                    <a:pt x="91" y="233"/>
                    <a:pt x="91" y="233"/>
                  </a:cubicBezTo>
                  <a:cubicBezTo>
                    <a:pt x="90" y="230"/>
                    <a:pt x="88" y="153"/>
                    <a:pt x="87" y="105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5" y="145"/>
                    <a:pt x="108" y="147"/>
                    <a:pt x="112" y="147"/>
                  </a:cubicBezTo>
                  <a:cubicBezTo>
                    <a:pt x="113" y="147"/>
                    <a:pt x="114" y="146"/>
                    <a:pt x="115" y="146"/>
                  </a:cubicBezTo>
                  <a:cubicBezTo>
                    <a:pt x="120" y="145"/>
                    <a:pt x="122" y="140"/>
                    <a:pt x="121" y="136"/>
                  </a:cubicBezTo>
                  <a:close/>
                  <a:moveTo>
                    <a:pt x="61" y="46"/>
                  </a:moveTo>
                  <a:cubicBezTo>
                    <a:pt x="74" y="46"/>
                    <a:pt x="84" y="35"/>
                    <a:pt x="84" y="23"/>
                  </a:cubicBezTo>
                  <a:cubicBezTo>
                    <a:pt x="84" y="10"/>
                    <a:pt x="74" y="0"/>
                    <a:pt x="61" y="0"/>
                  </a:cubicBezTo>
                  <a:cubicBezTo>
                    <a:pt x="49" y="0"/>
                    <a:pt x="38" y="10"/>
                    <a:pt x="38" y="23"/>
                  </a:cubicBezTo>
                  <a:cubicBezTo>
                    <a:pt x="38" y="35"/>
                    <a:pt x="49" y="46"/>
                    <a:pt x="61" y="46"/>
                  </a:cubicBezTo>
                  <a:close/>
                </a:path>
              </a:pathLst>
            </a:custGeom>
            <a:grp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95C39DB5-CD4F-490C-BA76-41AFBDBCA4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5164" y="1576003"/>
              <a:ext cx="490151" cy="976914"/>
            </a:xfrm>
            <a:custGeom>
              <a:avLst/>
              <a:gdLst>
                <a:gd name="T0" fmla="*/ 121 w 122"/>
                <a:gd name="T1" fmla="*/ 136 h 243"/>
                <a:gd name="T2" fmla="*/ 121 w 122"/>
                <a:gd name="T3" fmla="*/ 136 h 243"/>
                <a:gd name="T4" fmla="*/ 118 w 122"/>
                <a:gd name="T5" fmla="*/ 127 h 243"/>
                <a:gd name="T6" fmla="*/ 97 w 122"/>
                <a:gd name="T7" fmla="*/ 66 h 243"/>
                <a:gd name="T8" fmla="*/ 61 w 122"/>
                <a:gd name="T9" fmla="*/ 51 h 243"/>
                <a:gd name="T10" fmla="*/ 25 w 122"/>
                <a:gd name="T11" fmla="*/ 66 h 243"/>
                <a:gd name="T12" fmla="*/ 4 w 122"/>
                <a:gd name="T13" fmla="*/ 127 h 243"/>
                <a:gd name="T14" fmla="*/ 1 w 122"/>
                <a:gd name="T15" fmla="*/ 136 h 243"/>
                <a:gd name="T16" fmla="*/ 1 w 122"/>
                <a:gd name="T17" fmla="*/ 136 h 243"/>
                <a:gd name="T18" fmla="*/ 7 w 122"/>
                <a:gd name="T19" fmla="*/ 146 h 243"/>
                <a:gd name="T20" fmla="*/ 11 w 122"/>
                <a:gd name="T21" fmla="*/ 147 h 243"/>
                <a:gd name="T22" fmla="*/ 18 w 122"/>
                <a:gd name="T23" fmla="*/ 142 h 243"/>
                <a:gd name="T24" fmla="*/ 35 w 122"/>
                <a:gd name="T25" fmla="*/ 105 h 243"/>
                <a:gd name="T26" fmla="*/ 32 w 122"/>
                <a:gd name="T27" fmla="*/ 233 h 243"/>
                <a:gd name="T28" fmla="*/ 32 w 122"/>
                <a:gd name="T29" fmla="*/ 233 h 243"/>
                <a:gd name="T30" fmla="*/ 43 w 122"/>
                <a:gd name="T31" fmla="*/ 243 h 243"/>
                <a:gd name="T32" fmla="*/ 54 w 122"/>
                <a:gd name="T33" fmla="*/ 233 h 243"/>
                <a:gd name="T34" fmla="*/ 61 w 122"/>
                <a:gd name="T35" fmla="*/ 171 h 243"/>
                <a:gd name="T36" fmla="*/ 69 w 122"/>
                <a:gd name="T37" fmla="*/ 233 h 243"/>
                <a:gd name="T38" fmla="*/ 80 w 122"/>
                <a:gd name="T39" fmla="*/ 243 h 243"/>
                <a:gd name="T40" fmla="*/ 80 w 122"/>
                <a:gd name="T41" fmla="*/ 243 h 243"/>
                <a:gd name="T42" fmla="*/ 91 w 122"/>
                <a:gd name="T43" fmla="*/ 233 h 243"/>
                <a:gd name="T44" fmla="*/ 91 w 122"/>
                <a:gd name="T45" fmla="*/ 233 h 243"/>
                <a:gd name="T46" fmla="*/ 87 w 122"/>
                <a:gd name="T47" fmla="*/ 105 h 243"/>
                <a:gd name="T48" fmla="*/ 104 w 122"/>
                <a:gd name="T49" fmla="*/ 142 h 243"/>
                <a:gd name="T50" fmla="*/ 112 w 122"/>
                <a:gd name="T51" fmla="*/ 147 h 243"/>
                <a:gd name="T52" fmla="*/ 115 w 122"/>
                <a:gd name="T53" fmla="*/ 146 h 243"/>
                <a:gd name="T54" fmla="*/ 121 w 122"/>
                <a:gd name="T55" fmla="*/ 136 h 243"/>
                <a:gd name="T56" fmla="*/ 61 w 122"/>
                <a:gd name="T57" fmla="*/ 46 h 243"/>
                <a:gd name="T58" fmla="*/ 84 w 122"/>
                <a:gd name="T59" fmla="*/ 23 h 243"/>
                <a:gd name="T60" fmla="*/ 61 w 122"/>
                <a:gd name="T61" fmla="*/ 0 h 243"/>
                <a:gd name="T62" fmla="*/ 38 w 122"/>
                <a:gd name="T63" fmla="*/ 23 h 243"/>
                <a:gd name="T64" fmla="*/ 61 w 122"/>
                <a:gd name="T65" fmla="*/ 4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" h="243">
                  <a:moveTo>
                    <a:pt x="121" y="136"/>
                  </a:moveTo>
                  <a:cubicBezTo>
                    <a:pt x="121" y="136"/>
                    <a:pt x="121" y="136"/>
                    <a:pt x="121" y="136"/>
                  </a:cubicBezTo>
                  <a:cubicBezTo>
                    <a:pt x="121" y="135"/>
                    <a:pt x="120" y="131"/>
                    <a:pt x="118" y="127"/>
                  </a:cubicBezTo>
                  <a:cubicBezTo>
                    <a:pt x="112" y="109"/>
                    <a:pt x="100" y="72"/>
                    <a:pt x="97" y="66"/>
                  </a:cubicBezTo>
                  <a:cubicBezTo>
                    <a:pt x="92" y="55"/>
                    <a:pt x="82" y="51"/>
                    <a:pt x="61" y="51"/>
                  </a:cubicBezTo>
                  <a:cubicBezTo>
                    <a:pt x="41" y="51"/>
                    <a:pt x="30" y="55"/>
                    <a:pt x="25" y="66"/>
                  </a:cubicBezTo>
                  <a:cubicBezTo>
                    <a:pt x="22" y="72"/>
                    <a:pt x="10" y="109"/>
                    <a:pt x="4" y="127"/>
                  </a:cubicBezTo>
                  <a:cubicBezTo>
                    <a:pt x="3" y="131"/>
                    <a:pt x="2" y="135"/>
                    <a:pt x="1" y="136"/>
                  </a:cubicBezTo>
                  <a:cubicBezTo>
                    <a:pt x="1" y="136"/>
                    <a:pt x="1" y="136"/>
                    <a:pt x="1" y="136"/>
                  </a:cubicBezTo>
                  <a:cubicBezTo>
                    <a:pt x="0" y="140"/>
                    <a:pt x="3" y="145"/>
                    <a:pt x="7" y="146"/>
                  </a:cubicBezTo>
                  <a:cubicBezTo>
                    <a:pt x="8" y="146"/>
                    <a:pt x="9" y="147"/>
                    <a:pt x="11" y="147"/>
                  </a:cubicBezTo>
                  <a:cubicBezTo>
                    <a:pt x="14" y="147"/>
                    <a:pt x="17" y="145"/>
                    <a:pt x="18" y="142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4" y="153"/>
                    <a:pt x="32" y="230"/>
                    <a:pt x="32" y="233"/>
                  </a:cubicBezTo>
                  <a:cubicBezTo>
                    <a:pt x="32" y="233"/>
                    <a:pt x="32" y="233"/>
                    <a:pt x="32" y="233"/>
                  </a:cubicBezTo>
                  <a:cubicBezTo>
                    <a:pt x="32" y="239"/>
                    <a:pt x="37" y="243"/>
                    <a:pt x="43" y="243"/>
                  </a:cubicBezTo>
                  <a:cubicBezTo>
                    <a:pt x="49" y="243"/>
                    <a:pt x="53" y="239"/>
                    <a:pt x="54" y="233"/>
                  </a:cubicBezTo>
                  <a:cubicBezTo>
                    <a:pt x="61" y="171"/>
                    <a:pt x="61" y="171"/>
                    <a:pt x="61" y="171"/>
                  </a:cubicBezTo>
                  <a:cubicBezTo>
                    <a:pt x="69" y="233"/>
                    <a:pt x="69" y="233"/>
                    <a:pt x="69" y="233"/>
                  </a:cubicBezTo>
                  <a:cubicBezTo>
                    <a:pt x="69" y="239"/>
                    <a:pt x="74" y="243"/>
                    <a:pt x="80" y="243"/>
                  </a:cubicBezTo>
                  <a:cubicBezTo>
                    <a:pt x="80" y="243"/>
                    <a:pt x="80" y="243"/>
                    <a:pt x="80" y="243"/>
                  </a:cubicBezTo>
                  <a:cubicBezTo>
                    <a:pt x="85" y="243"/>
                    <a:pt x="90" y="239"/>
                    <a:pt x="91" y="233"/>
                  </a:cubicBezTo>
                  <a:cubicBezTo>
                    <a:pt x="91" y="233"/>
                    <a:pt x="91" y="233"/>
                    <a:pt x="91" y="233"/>
                  </a:cubicBezTo>
                  <a:cubicBezTo>
                    <a:pt x="90" y="230"/>
                    <a:pt x="88" y="153"/>
                    <a:pt x="87" y="105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5" y="145"/>
                    <a:pt x="108" y="147"/>
                    <a:pt x="112" y="147"/>
                  </a:cubicBezTo>
                  <a:cubicBezTo>
                    <a:pt x="113" y="147"/>
                    <a:pt x="114" y="146"/>
                    <a:pt x="115" y="146"/>
                  </a:cubicBezTo>
                  <a:cubicBezTo>
                    <a:pt x="120" y="145"/>
                    <a:pt x="122" y="140"/>
                    <a:pt x="121" y="136"/>
                  </a:cubicBezTo>
                  <a:close/>
                  <a:moveTo>
                    <a:pt x="61" y="46"/>
                  </a:moveTo>
                  <a:cubicBezTo>
                    <a:pt x="74" y="46"/>
                    <a:pt x="84" y="35"/>
                    <a:pt x="84" y="23"/>
                  </a:cubicBezTo>
                  <a:cubicBezTo>
                    <a:pt x="84" y="10"/>
                    <a:pt x="74" y="0"/>
                    <a:pt x="61" y="0"/>
                  </a:cubicBezTo>
                  <a:cubicBezTo>
                    <a:pt x="49" y="0"/>
                    <a:pt x="38" y="10"/>
                    <a:pt x="38" y="23"/>
                  </a:cubicBezTo>
                  <a:cubicBezTo>
                    <a:pt x="38" y="35"/>
                    <a:pt x="49" y="46"/>
                    <a:pt x="61" y="46"/>
                  </a:cubicBezTo>
                  <a:close/>
                </a:path>
              </a:pathLst>
            </a:cu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2F197E50-B096-4BF6-A44B-E267394890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60772" y="1578091"/>
              <a:ext cx="490151" cy="976914"/>
            </a:xfrm>
            <a:custGeom>
              <a:avLst/>
              <a:gdLst>
                <a:gd name="T0" fmla="*/ 121 w 122"/>
                <a:gd name="T1" fmla="*/ 136 h 243"/>
                <a:gd name="T2" fmla="*/ 121 w 122"/>
                <a:gd name="T3" fmla="*/ 136 h 243"/>
                <a:gd name="T4" fmla="*/ 118 w 122"/>
                <a:gd name="T5" fmla="*/ 127 h 243"/>
                <a:gd name="T6" fmla="*/ 97 w 122"/>
                <a:gd name="T7" fmla="*/ 66 h 243"/>
                <a:gd name="T8" fmla="*/ 61 w 122"/>
                <a:gd name="T9" fmla="*/ 51 h 243"/>
                <a:gd name="T10" fmla="*/ 25 w 122"/>
                <a:gd name="T11" fmla="*/ 66 h 243"/>
                <a:gd name="T12" fmla="*/ 4 w 122"/>
                <a:gd name="T13" fmla="*/ 127 h 243"/>
                <a:gd name="T14" fmla="*/ 1 w 122"/>
                <a:gd name="T15" fmla="*/ 136 h 243"/>
                <a:gd name="T16" fmla="*/ 1 w 122"/>
                <a:gd name="T17" fmla="*/ 136 h 243"/>
                <a:gd name="T18" fmla="*/ 7 w 122"/>
                <a:gd name="T19" fmla="*/ 146 h 243"/>
                <a:gd name="T20" fmla="*/ 11 w 122"/>
                <a:gd name="T21" fmla="*/ 147 h 243"/>
                <a:gd name="T22" fmla="*/ 18 w 122"/>
                <a:gd name="T23" fmla="*/ 142 h 243"/>
                <a:gd name="T24" fmla="*/ 35 w 122"/>
                <a:gd name="T25" fmla="*/ 105 h 243"/>
                <a:gd name="T26" fmla="*/ 32 w 122"/>
                <a:gd name="T27" fmla="*/ 233 h 243"/>
                <a:gd name="T28" fmla="*/ 32 w 122"/>
                <a:gd name="T29" fmla="*/ 233 h 243"/>
                <a:gd name="T30" fmla="*/ 43 w 122"/>
                <a:gd name="T31" fmla="*/ 243 h 243"/>
                <a:gd name="T32" fmla="*/ 54 w 122"/>
                <a:gd name="T33" fmla="*/ 233 h 243"/>
                <a:gd name="T34" fmla="*/ 61 w 122"/>
                <a:gd name="T35" fmla="*/ 171 h 243"/>
                <a:gd name="T36" fmla="*/ 69 w 122"/>
                <a:gd name="T37" fmla="*/ 233 h 243"/>
                <a:gd name="T38" fmla="*/ 80 w 122"/>
                <a:gd name="T39" fmla="*/ 243 h 243"/>
                <a:gd name="T40" fmla="*/ 80 w 122"/>
                <a:gd name="T41" fmla="*/ 243 h 243"/>
                <a:gd name="T42" fmla="*/ 91 w 122"/>
                <a:gd name="T43" fmla="*/ 233 h 243"/>
                <a:gd name="T44" fmla="*/ 91 w 122"/>
                <a:gd name="T45" fmla="*/ 233 h 243"/>
                <a:gd name="T46" fmla="*/ 87 w 122"/>
                <a:gd name="T47" fmla="*/ 105 h 243"/>
                <a:gd name="T48" fmla="*/ 104 w 122"/>
                <a:gd name="T49" fmla="*/ 142 h 243"/>
                <a:gd name="T50" fmla="*/ 112 w 122"/>
                <a:gd name="T51" fmla="*/ 147 h 243"/>
                <a:gd name="T52" fmla="*/ 115 w 122"/>
                <a:gd name="T53" fmla="*/ 146 h 243"/>
                <a:gd name="T54" fmla="*/ 121 w 122"/>
                <a:gd name="T55" fmla="*/ 136 h 243"/>
                <a:gd name="T56" fmla="*/ 61 w 122"/>
                <a:gd name="T57" fmla="*/ 46 h 243"/>
                <a:gd name="T58" fmla="*/ 84 w 122"/>
                <a:gd name="T59" fmla="*/ 23 h 243"/>
                <a:gd name="T60" fmla="*/ 61 w 122"/>
                <a:gd name="T61" fmla="*/ 0 h 243"/>
                <a:gd name="T62" fmla="*/ 38 w 122"/>
                <a:gd name="T63" fmla="*/ 23 h 243"/>
                <a:gd name="T64" fmla="*/ 61 w 122"/>
                <a:gd name="T65" fmla="*/ 4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" h="243">
                  <a:moveTo>
                    <a:pt x="121" y="136"/>
                  </a:moveTo>
                  <a:cubicBezTo>
                    <a:pt x="121" y="136"/>
                    <a:pt x="121" y="136"/>
                    <a:pt x="121" y="136"/>
                  </a:cubicBezTo>
                  <a:cubicBezTo>
                    <a:pt x="121" y="135"/>
                    <a:pt x="120" y="131"/>
                    <a:pt x="118" y="127"/>
                  </a:cubicBezTo>
                  <a:cubicBezTo>
                    <a:pt x="112" y="109"/>
                    <a:pt x="100" y="72"/>
                    <a:pt x="97" y="66"/>
                  </a:cubicBezTo>
                  <a:cubicBezTo>
                    <a:pt x="92" y="55"/>
                    <a:pt x="82" y="51"/>
                    <a:pt x="61" y="51"/>
                  </a:cubicBezTo>
                  <a:cubicBezTo>
                    <a:pt x="41" y="51"/>
                    <a:pt x="30" y="55"/>
                    <a:pt x="25" y="66"/>
                  </a:cubicBezTo>
                  <a:cubicBezTo>
                    <a:pt x="22" y="72"/>
                    <a:pt x="10" y="109"/>
                    <a:pt x="4" y="127"/>
                  </a:cubicBezTo>
                  <a:cubicBezTo>
                    <a:pt x="3" y="131"/>
                    <a:pt x="2" y="135"/>
                    <a:pt x="1" y="136"/>
                  </a:cubicBezTo>
                  <a:cubicBezTo>
                    <a:pt x="1" y="136"/>
                    <a:pt x="1" y="136"/>
                    <a:pt x="1" y="136"/>
                  </a:cubicBezTo>
                  <a:cubicBezTo>
                    <a:pt x="0" y="140"/>
                    <a:pt x="3" y="145"/>
                    <a:pt x="7" y="146"/>
                  </a:cubicBezTo>
                  <a:cubicBezTo>
                    <a:pt x="8" y="146"/>
                    <a:pt x="9" y="147"/>
                    <a:pt x="11" y="147"/>
                  </a:cubicBezTo>
                  <a:cubicBezTo>
                    <a:pt x="14" y="147"/>
                    <a:pt x="17" y="145"/>
                    <a:pt x="18" y="142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4" y="153"/>
                    <a:pt x="32" y="230"/>
                    <a:pt x="32" y="233"/>
                  </a:cubicBezTo>
                  <a:cubicBezTo>
                    <a:pt x="32" y="233"/>
                    <a:pt x="32" y="233"/>
                    <a:pt x="32" y="233"/>
                  </a:cubicBezTo>
                  <a:cubicBezTo>
                    <a:pt x="32" y="239"/>
                    <a:pt x="37" y="243"/>
                    <a:pt x="43" y="243"/>
                  </a:cubicBezTo>
                  <a:cubicBezTo>
                    <a:pt x="49" y="243"/>
                    <a:pt x="53" y="239"/>
                    <a:pt x="54" y="233"/>
                  </a:cubicBezTo>
                  <a:cubicBezTo>
                    <a:pt x="61" y="171"/>
                    <a:pt x="61" y="171"/>
                    <a:pt x="61" y="171"/>
                  </a:cubicBezTo>
                  <a:cubicBezTo>
                    <a:pt x="69" y="233"/>
                    <a:pt x="69" y="233"/>
                    <a:pt x="69" y="233"/>
                  </a:cubicBezTo>
                  <a:cubicBezTo>
                    <a:pt x="69" y="239"/>
                    <a:pt x="74" y="243"/>
                    <a:pt x="80" y="243"/>
                  </a:cubicBezTo>
                  <a:cubicBezTo>
                    <a:pt x="80" y="243"/>
                    <a:pt x="80" y="243"/>
                    <a:pt x="80" y="243"/>
                  </a:cubicBezTo>
                  <a:cubicBezTo>
                    <a:pt x="85" y="243"/>
                    <a:pt x="90" y="239"/>
                    <a:pt x="91" y="233"/>
                  </a:cubicBezTo>
                  <a:cubicBezTo>
                    <a:pt x="91" y="233"/>
                    <a:pt x="91" y="233"/>
                    <a:pt x="91" y="233"/>
                  </a:cubicBezTo>
                  <a:cubicBezTo>
                    <a:pt x="90" y="230"/>
                    <a:pt x="88" y="153"/>
                    <a:pt x="87" y="105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5" y="145"/>
                    <a:pt x="108" y="147"/>
                    <a:pt x="112" y="147"/>
                  </a:cubicBezTo>
                  <a:cubicBezTo>
                    <a:pt x="113" y="147"/>
                    <a:pt x="114" y="146"/>
                    <a:pt x="115" y="146"/>
                  </a:cubicBezTo>
                  <a:cubicBezTo>
                    <a:pt x="120" y="145"/>
                    <a:pt x="122" y="140"/>
                    <a:pt x="121" y="136"/>
                  </a:cubicBezTo>
                  <a:close/>
                  <a:moveTo>
                    <a:pt x="61" y="46"/>
                  </a:moveTo>
                  <a:cubicBezTo>
                    <a:pt x="74" y="46"/>
                    <a:pt x="84" y="35"/>
                    <a:pt x="84" y="23"/>
                  </a:cubicBezTo>
                  <a:cubicBezTo>
                    <a:pt x="84" y="10"/>
                    <a:pt x="74" y="0"/>
                    <a:pt x="61" y="0"/>
                  </a:cubicBezTo>
                  <a:cubicBezTo>
                    <a:pt x="49" y="0"/>
                    <a:pt x="38" y="10"/>
                    <a:pt x="38" y="23"/>
                  </a:cubicBezTo>
                  <a:cubicBezTo>
                    <a:pt x="38" y="35"/>
                    <a:pt x="49" y="46"/>
                    <a:pt x="61" y="46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578465D3-9438-4A52-A057-88DA6D7839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6380" y="1576003"/>
              <a:ext cx="490151" cy="976914"/>
            </a:xfrm>
            <a:custGeom>
              <a:avLst/>
              <a:gdLst>
                <a:gd name="T0" fmla="*/ 121 w 122"/>
                <a:gd name="T1" fmla="*/ 136 h 243"/>
                <a:gd name="T2" fmla="*/ 121 w 122"/>
                <a:gd name="T3" fmla="*/ 136 h 243"/>
                <a:gd name="T4" fmla="*/ 118 w 122"/>
                <a:gd name="T5" fmla="*/ 127 h 243"/>
                <a:gd name="T6" fmla="*/ 97 w 122"/>
                <a:gd name="T7" fmla="*/ 66 h 243"/>
                <a:gd name="T8" fmla="*/ 61 w 122"/>
                <a:gd name="T9" fmla="*/ 51 h 243"/>
                <a:gd name="T10" fmla="*/ 25 w 122"/>
                <a:gd name="T11" fmla="*/ 66 h 243"/>
                <a:gd name="T12" fmla="*/ 4 w 122"/>
                <a:gd name="T13" fmla="*/ 127 h 243"/>
                <a:gd name="T14" fmla="*/ 1 w 122"/>
                <a:gd name="T15" fmla="*/ 136 h 243"/>
                <a:gd name="T16" fmla="*/ 1 w 122"/>
                <a:gd name="T17" fmla="*/ 136 h 243"/>
                <a:gd name="T18" fmla="*/ 7 w 122"/>
                <a:gd name="T19" fmla="*/ 146 h 243"/>
                <a:gd name="T20" fmla="*/ 11 w 122"/>
                <a:gd name="T21" fmla="*/ 147 h 243"/>
                <a:gd name="T22" fmla="*/ 18 w 122"/>
                <a:gd name="T23" fmla="*/ 142 h 243"/>
                <a:gd name="T24" fmla="*/ 35 w 122"/>
                <a:gd name="T25" fmla="*/ 105 h 243"/>
                <a:gd name="T26" fmla="*/ 32 w 122"/>
                <a:gd name="T27" fmla="*/ 233 h 243"/>
                <a:gd name="T28" fmla="*/ 32 w 122"/>
                <a:gd name="T29" fmla="*/ 233 h 243"/>
                <a:gd name="T30" fmla="*/ 43 w 122"/>
                <a:gd name="T31" fmla="*/ 243 h 243"/>
                <a:gd name="T32" fmla="*/ 54 w 122"/>
                <a:gd name="T33" fmla="*/ 233 h 243"/>
                <a:gd name="T34" fmla="*/ 61 w 122"/>
                <a:gd name="T35" fmla="*/ 171 h 243"/>
                <a:gd name="T36" fmla="*/ 69 w 122"/>
                <a:gd name="T37" fmla="*/ 233 h 243"/>
                <a:gd name="T38" fmla="*/ 80 w 122"/>
                <a:gd name="T39" fmla="*/ 243 h 243"/>
                <a:gd name="T40" fmla="*/ 80 w 122"/>
                <a:gd name="T41" fmla="*/ 243 h 243"/>
                <a:gd name="T42" fmla="*/ 91 w 122"/>
                <a:gd name="T43" fmla="*/ 233 h 243"/>
                <a:gd name="T44" fmla="*/ 91 w 122"/>
                <a:gd name="T45" fmla="*/ 233 h 243"/>
                <a:gd name="T46" fmla="*/ 87 w 122"/>
                <a:gd name="T47" fmla="*/ 105 h 243"/>
                <a:gd name="T48" fmla="*/ 104 w 122"/>
                <a:gd name="T49" fmla="*/ 142 h 243"/>
                <a:gd name="T50" fmla="*/ 112 w 122"/>
                <a:gd name="T51" fmla="*/ 147 h 243"/>
                <a:gd name="T52" fmla="*/ 115 w 122"/>
                <a:gd name="T53" fmla="*/ 146 h 243"/>
                <a:gd name="T54" fmla="*/ 121 w 122"/>
                <a:gd name="T55" fmla="*/ 136 h 243"/>
                <a:gd name="T56" fmla="*/ 61 w 122"/>
                <a:gd name="T57" fmla="*/ 46 h 243"/>
                <a:gd name="T58" fmla="*/ 84 w 122"/>
                <a:gd name="T59" fmla="*/ 23 h 243"/>
                <a:gd name="T60" fmla="*/ 61 w 122"/>
                <a:gd name="T61" fmla="*/ 0 h 243"/>
                <a:gd name="T62" fmla="*/ 38 w 122"/>
                <a:gd name="T63" fmla="*/ 23 h 243"/>
                <a:gd name="T64" fmla="*/ 61 w 122"/>
                <a:gd name="T65" fmla="*/ 4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" h="243">
                  <a:moveTo>
                    <a:pt x="121" y="136"/>
                  </a:moveTo>
                  <a:cubicBezTo>
                    <a:pt x="121" y="136"/>
                    <a:pt x="121" y="136"/>
                    <a:pt x="121" y="136"/>
                  </a:cubicBezTo>
                  <a:cubicBezTo>
                    <a:pt x="121" y="135"/>
                    <a:pt x="120" y="131"/>
                    <a:pt x="118" y="127"/>
                  </a:cubicBezTo>
                  <a:cubicBezTo>
                    <a:pt x="112" y="109"/>
                    <a:pt x="100" y="72"/>
                    <a:pt x="97" y="66"/>
                  </a:cubicBezTo>
                  <a:cubicBezTo>
                    <a:pt x="92" y="55"/>
                    <a:pt x="82" y="51"/>
                    <a:pt x="61" y="51"/>
                  </a:cubicBezTo>
                  <a:cubicBezTo>
                    <a:pt x="41" y="51"/>
                    <a:pt x="30" y="55"/>
                    <a:pt x="25" y="66"/>
                  </a:cubicBezTo>
                  <a:cubicBezTo>
                    <a:pt x="22" y="72"/>
                    <a:pt x="10" y="109"/>
                    <a:pt x="4" y="127"/>
                  </a:cubicBezTo>
                  <a:cubicBezTo>
                    <a:pt x="3" y="131"/>
                    <a:pt x="2" y="135"/>
                    <a:pt x="1" y="136"/>
                  </a:cubicBezTo>
                  <a:cubicBezTo>
                    <a:pt x="1" y="136"/>
                    <a:pt x="1" y="136"/>
                    <a:pt x="1" y="136"/>
                  </a:cubicBezTo>
                  <a:cubicBezTo>
                    <a:pt x="0" y="140"/>
                    <a:pt x="3" y="145"/>
                    <a:pt x="7" y="146"/>
                  </a:cubicBezTo>
                  <a:cubicBezTo>
                    <a:pt x="8" y="146"/>
                    <a:pt x="9" y="147"/>
                    <a:pt x="11" y="147"/>
                  </a:cubicBezTo>
                  <a:cubicBezTo>
                    <a:pt x="14" y="147"/>
                    <a:pt x="17" y="145"/>
                    <a:pt x="18" y="142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4" y="153"/>
                    <a:pt x="32" y="230"/>
                    <a:pt x="32" y="233"/>
                  </a:cubicBezTo>
                  <a:cubicBezTo>
                    <a:pt x="32" y="233"/>
                    <a:pt x="32" y="233"/>
                    <a:pt x="32" y="233"/>
                  </a:cubicBezTo>
                  <a:cubicBezTo>
                    <a:pt x="32" y="239"/>
                    <a:pt x="37" y="243"/>
                    <a:pt x="43" y="243"/>
                  </a:cubicBezTo>
                  <a:cubicBezTo>
                    <a:pt x="49" y="243"/>
                    <a:pt x="53" y="239"/>
                    <a:pt x="54" y="233"/>
                  </a:cubicBezTo>
                  <a:cubicBezTo>
                    <a:pt x="61" y="171"/>
                    <a:pt x="61" y="171"/>
                    <a:pt x="61" y="171"/>
                  </a:cubicBezTo>
                  <a:cubicBezTo>
                    <a:pt x="69" y="233"/>
                    <a:pt x="69" y="233"/>
                    <a:pt x="69" y="233"/>
                  </a:cubicBezTo>
                  <a:cubicBezTo>
                    <a:pt x="69" y="239"/>
                    <a:pt x="74" y="243"/>
                    <a:pt x="80" y="243"/>
                  </a:cubicBezTo>
                  <a:cubicBezTo>
                    <a:pt x="80" y="243"/>
                    <a:pt x="80" y="243"/>
                    <a:pt x="80" y="243"/>
                  </a:cubicBezTo>
                  <a:cubicBezTo>
                    <a:pt x="85" y="243"/>
                    <a:pt x="90" y="239"/>
                    <a:pt x="91" y="233"/>
                  </a:cubicBezTo>
                  <a:cubicBezTo>
                    <a:pt x="91" y="233"/>
                    <a:pt x="91" y="233"/>
                    <a:pt x="91" y="233"/>
                  </a:cubicBezTo>
                  <a:cubicBezTo>
                    <a:pt x="90" y="230"/>
                    <a:pt x="88" y="153"/>
                    <a:pt x="87" y="105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5" y="145"/>
                    <a:pt x="108" y="147"/>
                    <a:pt x="112" y="147"/>
                  </a:cubicBezTo>
                  <a:cubicBezTo>
                    <a:pt x="113" y="147"/>
                    <a:pt x="114" y="146"/>
                    <a:pt x="115" y="146"/>
                  </a:cubicBezTo>
                  <a:cubicBezTo>
                    <a:pt x="120" y="145"/>
                    <a:pt x="122" y="140"/>
                    <a:pt x="121" y="136"/>
                  </a:cubicBezTo>
                  <a:close/>
                  <a:moveTo>
                    <a:pt x="61" y="46"/>
                  </a:moveTo>
                  <a:cubicBezTo>
                    <a:pt x="74" y="46"/>
                    <a:pt x="84" y="35"/>
                    <a:pt x="84" y="23"/>
                  </a:cubicBezTo>
                  <a:cubicBezTo>
                    <a:pt x="84" y="10"/>
                    <a:pt x="74" y="0"/>
                    <a:pt x="61" y="0"/>
                  </a:cubicBezTo>
                  <a:cubicBezTo>
                    <a:pt x="49" y="0"/>
                    <a:pt x="38" y="10"/>
                    <a:pt x="38" y="23"/>
                  </a:cubicBezTo>
                  <a:cubicBezTo>
                    <a:pt x="38" y="35"/>
                    <a:pt x="49" y="46"/>
                    <a:pt x="61" y="46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B59F84D1-F6E6-4B98-A292-4AB21A062E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91985" y="1578091"/>
              <a:ext cx="490151" cy="976914"/>
            </a:xfrm>
            <a:custGeom>
              <a:avLst/>
              <a:gdLst>
                <a:gd name="T0" fmla="*/ 121 w 122"/>
                <a:gd name="T1" fmla="*/ 136 h 243"/>
                <a:gd name="T2" fmla="*/ 121 w 122"/>
                <a:gd name="T3" fmla="*/ 136 h 243"/>
                <a:gd name="T4" fmla="*/ 118 w 122"/>
                <a:gd name="T5" fmla="*/ 127 h 243"/>
                <a:gd name="T6" fmla="*/ 97 w 122"/>
                <a:gd name="T7" fmla="*/ 66 h 243"/>
                <a:gd name="T8" fmla="*/ 61 w 122"/>
                <a:gd name="T9" fmla="*/ 51 h 243"/>
                <a:gd name="T10" fmla="*/ 25 w 122"/>
                <a:gd name="T11" fmla="*/ 66 h 243"/>
                <a:gd name="T12" fmla="*/ 4 w 122"/>
                <a:gd name="T13" fmla="*/ 127 h 243"/>
                <a:gd name="T14" fmla="*/ 1 w 122"/>
                <a:gd name="T15" fmla="*/ 136 h 243"/>
                <a:gd name="T16" fmla="*/ 1 w 122"/>
                <a:gd name="T17" fmla="*/ 136 h 243"/>
                <a:gd name="T18" fmla="*/ 7 w 122"/>
                <a:gd name="T19" fmla="*/ 146 h 243"/>
                <a:gd name="T20" fmla="*/ 11 w 122"/>
                <a:gd name="T21" fmla="*/ 147 h 243"/>
                <a:gd name="T22" fmla="*/ 18 w 122"/>
                <a:gd name="T23" fmla="*/ 142 h 243"/>
                <a:gd name="T24" fmla="*/ 35 w 122"/>
                <a:gd name="T25" fmla="*/ 105 h 243"/>
                <a:gd name="T26" fmla="*/ 32 w 122"/>
                <a:gd name="T27" fmla="*/ 233 h 243"/>
                <a:gd name="T28" fmla="*/ 32 w 122"/>
                <a:gd name="T29" fmla="*/ 233 h 243"/>
                <a:gd name="T30" fmla="*/ 43 w 122"/>
                <a:gd name="T31" fmla="*/ 243 h 243"/>
                <a:gd name="T32" fmla="*/ 54 w 122"/>
                <a:gd name="T33" fmla="*/ 233 h 243"/>
                <a:gd name="T34" fmla="*/ 61 w 122"/>
                <a:gd name="T35" fmla="*/ 171 h 243"/>
                <a:gd name="T36" fmla="*/ 69 w 122"/>
                <a:gd name="T37" fmla="*/ 233 h 243"/>
                <a:gd name="T38" fmla="*/ 80 w 122"/>
                <a:gd name="T39" fmla="*/ 243 h 243"/>
                <a:gd name="T40" fmla="*/ 80 w 122"/>
                <a:gd name="T41" fmla="*/ 243 h 243"/>
                <a:gd name="T42" fmla="*/ 91 w 122"/>
                <a:gd name="T43" fmla="*/ 233 h 243"/>
                <a:gd name="T44" fmla="*/ 91 w 122"/>
                <a:gd name="T45" fmla="*/ 233 h 243"/>
                <a:gd name="T46" fmla="*/ 87 w 122"/>
                <a:gd name="T47" fmla="*/ 105 h 243"/>
                <a:gd name="T48" fmla="*/ 104 w 122"/>
                <a:gd name="T49" fmla="*/ 142 h 243"/>
                <a:gd name="T50" fmla="*/ 112 w 122"/>
                <a:gd name="T51" fmla="*/ 147 h 243"/>
                <a:gd name="T52" fmla="*/ 115 w 122"/>
                <a:gd name="T53" fmla="*/ 146 h 243"/>
                <a:gd name="T54" fmla="*/ 121 w 122"/>
                <a:gd name="T55" fmla="*/ 136 h 243"/>
                <a:gd name="T56" fmla="*/ 61 w 122"/>
                <a:gd name="T57" fmla="*/ 46 h 243"/>
                <a:gd name="T58" fmla="*/ 84 w 122"/>
                <a:gd name="T59" fmla="*/ 23 h 243"/>
                <a:gd name="T60" fmla="*/ 61 w 122"/>
                <a:gd name="T61" fmla="*/ 0 h 243"/>
                <a:gd name="T62" fmla="*/ 38 w 122"/>
                <a:gd name="T63" fmla="*/ 23 h 243"/>
                <a:gd name="T64" fmla="*/ 61 w 122"/>
                <a:gd name="T65" fmla="*/ 4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" h="243">
                  <a:moveTo>
                    <a:pt x="121" y="136"/>
                  </a:moveTo>
                  <a:cubicBezTo>
                    <a:pt x="121" y="136"/>
                    <a:pt x="121" y="136"/>
                    <a:pt x="121" y="136"/>
                  </a:cubicBezTo>
                  <a:cubicBezTo>
                    <a:pt x="121" y="135"/>
                    <a:pt x="120" y="131"/>
                    <a:pt x="118" y="127"/>
                  </a:cubicBezTo>
                  <a:cubicBezTo>
                    <a:pt x="112" y="109"/>
                    <a:pt x="100" y="72"/>
                    <a:pt x="97" y="66"/>
                  </a:cubicBezTo>
                  <a:cubicBezTo>
                    <a:pt x="92" y="55"/>
                    <a:pt x="82" y="51"/>
                    <a:pt x="61" y="51"/>
                  </a:cubicBezTo>
                  <a:cubicBezTo>
                    <a:pt x="41" y="51"/>
                    <a:pt x="30" y="55"/>
                    <a:pt x="25" y="66"/>
                  </a:cubicBezTo>
                  <a:cubicBezTo>
                    <a:pt x="22" y="72"/>
                    <a:pt x="10" y="109"/>
                    <a:pt x="4" y="127"/>
                  </a:cubicBezTo>
                  <a:cubicBezTo>
                    <a:pt x="3" y="131"/>
                    <a:pt x="2" y="135"/>
                    <a:pt x="1" y="136"/>
                  </a:cubicBezTo>
                  <a:cubicBezTo>
                    <a:pt x="1" y="136"/>
                    <a:pt x="1" y="136"/>
                    <a:pt x="1" y="136"/>
                  </a:cubicBezTo>
                  <a:cubicBezTo>
                    <a:pt x="0" y="140"/>
                    <a:pt x="3" y="145"/>
                    <a:pt x="7" y="146"/>
                  </a:cubicBezTo>
                  <a:cubicBezTo>
                    <a:pt x="8" y="146"/>
                    <a:pt x="9" y="147"/>
                    <a:pt x="11" y="147"/>
                  </a:cubicBezTo>
                  <a:cubicBezTo>
                    <a:pt x="14" y="147"/>
                    <a:pt x="17" y="145"/>
                    <a:pt x="18" y="142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4" y="153"/>
                    <a:pt x="32" y="230"/>
                    <a:pt x="32" y="233"/>
                  </a:cubicBezTo>
                  <a:cubicBezTo>
                    <a:pt x="32" y="233"/>
                    <a:pt x="32" y="233"/>
                    <a:pt x="32" y="233"/>
                  </a:cubicBezTo>
                  <a:cubicBezTo>
                    <a:pt x="32" y="239"/>
                    <a:pt x="37" y="243"/>
                    <a:pt x="43" y="243"/>
                  </a:cubicBezTo>
                  <a:cubicBezTo>
                    <a:pt x="49" y="243"/>
                    <a:pt x="53" y="239"/>
                    <a:pt x="54" y="233"/>
                  </a:cubicBezTo>
                  <a:cubicBezTo>
                    <a:pt x="61" y="171"/>
                    <a:pt x="61" y="171"/>
                    <a:pt x="61" y="171"/>
                  </a:cubicBezTo>
                  <a:cubicBezTo>
                    <a:pt x="69" y="233"/>
                    <a:pt x="69" y="233"/>
                    <a:pt x="69" y="233"/>
                  </a:cubicBezTo>
                  <a:cubicBezTo>
                    <a:pt x="69" y="239"/>
                    <a:pt x="74" y="243"/>
                    <a:pt x="80" y="243"/>
                  </a:cubicBezTo>
                  <a:cubicBezTo>
                    <a:pt x="80" y="243"/>
                    <a:pt x="80" y="243"/>
                    <a:pt x="80" y="243"/>
                  </a:cubicBezTo>
                  <a:cubicBezTo>
                    <a:pt x="85" y="243"/>
                    <a:pt x="90" y="239"/>
                    <a:pt x="91" y="233"/>
                  </a:cubicBezTo>
                  <a:cubicBezTo>
                    <a:pt x="91" y="233"/>
                    <a:pt x="91" y="233"/>
                    <a:pt x="91" y="233"/>
                  </a:cubicBezTo>
                  <a:cubicBezTo>
                    <a:pt x="90" y="230"/>
                    <a:pt x="88" y="153"/>
                    <a:pt x="87" y="105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5" y="145"/>
                    <a:pt x="108" y="147"/>
                    <a:pt x="112" y="147"/>
                  </a:cubicBezTo>
                  <a:cubicBezTo>
                    <a:pt x="113" y="147"/>
                    <a:pt x="114" y="146"/>
                    <a:pt x="115" y="146"/>
                  </a:cubicBezTo>
                  <a:cubicBezTo>
                    <a:pt x="120" y="145"/>
                    <a:pt x="122" y="140"/>
                    <a:pt x="121" y="136"/>
                  </a:cubicBezTo>
                  <a:close/>
                  <a:moveTo>
                    <a:pt x="61" y="46"/>
                  </a:moveTo>
                  <a:cubicBezTo>
                    <a:pt x="74" y="46"/>
                    <a:pt x="84" y="35"/>
                    <a:pt x="84" y="23"/>
                  </a:cubicBezTo>
                  <a:cubicBezTo>
                    <a:pt x="84" y="10"/>
                    <a:pt x="74" y="0"/>
                    <a:pt x="61" y="0"/>
                  </a:cubicBezTo>
                  <a:cubicBezTo>
                    <a:pt x="49" y="0"/>
                    <a:pt x="38" y="10"/>
                    <a:pt x="38" y="23"/>
                  </a:cubicBezTo>
                  <a:cubicBezTo>
                    <a:pt x="38" y="35"/>
                    <a:pt x="49" y="46"/>
                    <a:pt x="61" y="46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69DF557-39FA-4CB1-B191-79C2072DFF47}"/>
              </a:ext>
            </a:extLst>
          </p:cNvPr>
          <p:cNvSpPr/>
          <p:nvPr/>
        </p:nvSpPr>
        <p:spPr>
          <a:xfrm>
            <a:off x="6908489" y="3045497"/>
            <a:ext cx="1825876" cy="3835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9000"/>
              </a:lnSpc>
            </a:pPr>
            <a:r>
              <a:rPr lang="en-US" sz="2800" spc="-80" dirty="0">
                <a:latin typeface="Segoe UI  "/>
              </a:rPr>
              <a:t>64%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D7DEF9A-4964-47E3-8C38-837235DD3681}"/>
              </a:ext>
            </a:extLst>
          </p:cNvPr>
          <p:cNvSpPr/>
          <p:nvPr/>
        </p:nvSpPr>
        <p:spPr>
          <a:xfrm>
            <a:off x="6908489" y="4341641"/>
            <a:ext cx="1825876" cy="3835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9000"/>
              </a:lnSpc>
            </a:pPr>
            <a:r>
              <a:rPr lang="en-US" sz="2800" spc="-80" dirty="0"/>
              <a:t>36 %</a:t>
            </a:r>
          </a:p>
        </p:txBody>
      </p:sp>
      <p:sp>
        <p:nvSpPr>
          <p:cNvPr id="32" name="Freeform 6">
            <a:extLst>
              <a:ext uri="{FF2B5EF4-FFF2-40B4-BE49-F238E27FC236}">
                <a16:creationId xmlns:a16="http://schemas.microsoft.com/office/drawing/2014/main" id="{3511E397-496B-47EB-85EA-F426DFED55B2}"/>
              </a:ext>
            </a:extLst>
          </p:cNvPr>
          <p:cNvSpPr>
            <a:spLocks noEditPoints="1"/>
          </p:cNvSpPr>
          <p:nvPr/>
        </p:nvSpPr>
        <p:spPr bwMode="auto">
          <a:xfrm>
            <a:off x="1101517" y="4013395"/>
            <a:ext cx="490151" cy="972963"/>
          </a:xfrm>
          <a:custGeom>
            <a:avLst/>
            <a:gdLst>
              <a:gd name="T0" fmla="*/ 61 w 122"/>
              <a:gd name="T1" fmla="*/ 46 h 242"/>
              <a:gd name="T2" fmla="*/ 84 w 122"/>
              <a:gd name="T3" fmla="*/ 23 h 242"/>
              <a:gd name="T4" fmla="*/ 61 w 122"/>
              <a:gd name="T5" fmla="*/ 0 h 242"/>
              <a:gd name="T6" fmla="*/ 38 w 122"/>
              <a:gd name="T7" fmla="*/ 23 h 242"/>
              <a:gd name="T8" fmla="*/ 61 w 122"/>
              <a:gd name="T9" fmla="*/ 46 h 242"/>
              <a:gd name="T10" fmla="*/ 120 w 122"/>
              <a:gd name="T11" fmla="*/ 136 h 242"/>
              <a:gd name="T12" fmla="*/ 120 w 122"/>
              <a:gd name="T13" fmla="*/ 135 h 242"/>
              <a:gd name="T14" fmla="*/ 118 w 122"/>
              <a:gd name="T15" fmla="*/ 127 h 242"/>
              <a:gd name="T16" fmla="*/ 97 w 122"/>
              <a:gd name="T17" fmla="*/ 66 h 242"/>
              <a:gd name="T18" fmla="*/ 61 w 122"/>
              <a:gd name="T19" fmla="*/ 51 h 242"/>
              <a:gd name="T20" fmla="*/ 25 w 122"/>
              <a:gd name="T21" fmla="*/ 66 h 242"/>
              <a:gd name="T22" fmla="*/ 4 w 122"/>
              <a:gd name="T23" fmla="*/ 127 h 242"/>
              <a:gd name="T24" fmla="*/ 1 w 122"/>
              <a:gd name="T25" fmla="*/ 135 h 242"/>
              <a:gd name="T26" fmla="*/ 1 w 122"/>
              <a:gd name="T27" fmla="*/ 136 h 242"/>
              <a:gd name="T28" fmla="*/ 7 w 122"/>
              <a:gd name="T29" fmla="*/ 146 h 242"/>
              <a:gd name="T30" fmla="*/ 10 w 122"/>
              <a:gd name="T31" fmla="*/ 146 h 242"/>
              <a:gd name="T32" fmla="*/ 18 w 122"/>
              <a:gd name="T33" fmla="*/ 142 h 242"/>
              <a:gd name="T34" fmla="*/ 30 w 122"/>
              <a:gd name="T35" fmla="*/ 112 h 242"/>
              <a:gd name="T36" fmla="*/ 19 w 122"/>
              <a:gd name="T37" fmla="*/ 177 h 242"/>
              <a:gd name="T38" fmla="*/ 20 w 122"/>
              <a:gd name="T39" fmla="*/ 179 h 242"/>
              <a:gd name="T40" fmla="*/ 22 w 122"/>
              <a:gd name="T41" fmla="*/ 180 h 242"/>
              <a:gd name="T42" fmla="*/ 33 w 122"/>
              <a:gd name="T43" fmla="*/ 180 h 242"/>
              <a:gd name="T44" fmla="*/ 31 w 122"/>
              <a:gd name="T45" fmla="*/ 233 h 242"/>
              <a:gd name="T46" fmla="*/ 31 w 122"/>
              <a:gd name="T47" fmla="*/ 233 h 242"/>
              <a:gd name="T48" fmla="*/ 42 w 122"/>
              <a:gd name="T49" fmla="*/ 242 h 242"/>
              <a:gd name="T50" fmla="*/ 53 w 122"/>
              <a:gd name="T51" fmla="*/ 233 h 242"/>
              <a:gd name="T52" fmla="*/ 60 w 122"/>
              <a:gd name="T53" fmla="*/ 180 h 242"/>
              <a:gd name="T54" fmla="*/ 62 w 122"/>
              <a:gd name="T55" fmla="*/ 180 h 242"/>
              <a:gd name="T56" fmla="*/ 68 w 122"/>
              <a:gd name="T57" fmla="*/ 233 h 242"/>
              <a:gd name="T58" fmla="*/ 79 w 122"/>
              <a:gd name="T59" fmla="*/ 242 h 242"/>
              <a:gd name="T60" fmla="*/ 79 w 122"/>
              <a:gd name="T61" fmla="*/ 242 h 242"/>
              <a:gd name="T62" fmla="*/ 90 w 122"/>
              <a:gd name="T63" fmla="*/ 233 h 242"/>
              <a:gd name="T64" fmla="*/ 90 w 122"/>
              <a:gd name="T65" fmla="*/ 233 h 242"/>
              <a:gd name="T66" fmla="*/ 88 w 122"/>
              <a:gd name="T67" fmla="*/ 180 h 242"/>
              <a:gd name="T68" fmla="*/ 100 w 122"/>
              <a:gd name="T69" fmla="*/ 180 h 242"/>
              <a:gd name="T70" fmla="*/ 102 w 122"/>
              <a:gd name="T71" fmla="*/ 177 h 242"/>
              <a:gd name="T72" fmla="*/ 102 w 122"/>
              <a:gd name="T73" fmla="*/ 177 h 242"/>
              <a:gd name="T74" fmla="*/ 91 w 122"/>
              <a:gd name="T75" fmla="*/ 112 h 242"/>
              <a:gd name="T76" fmla="*/ 103 w 122"/>
              <a:gd name="T77" fmla="*/ 142 h 242"/>
              <a:gd name="T78" fmla="*/ 111 w 122"/>
              <a:gd name="T79" fmla="*/ 146 h 242"/>
              <a:gd name="T80" fmla="*/ 111 w 122"/>
              <a:gd name="T81" fmla="*/ 146 h 242"/>
              <a:gd name="T82" fmla="*/ 114 w 122"/>
              <a:gd name="T83" fmla="*/ 146 h 242"/>
              <a:gd name="T84" fmla="*/ 120 w 122"/>
              <a:gd name="T85" fmla="*/ 13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2" h="242">
                <a:moveTo>
                  <a:pt x="61" y="46"/>
                </a:moveTo>
                <a:cubicBezTo>
                  <a:pt x="73" y="46"/>
                  <a:pt x="84" y="35"/>
                  <a:pt x="84" y="23"/>
                </a:cubicBezTo>
                <a:cubicBezTo>
                  <a:pt x="84" y="10"/>
                  <a:pt x="73" y="0"/>
                  <a:pt x="61" y="0"/>
                </a:cubicBezTo>
                <a:cubicBezTo>
                  <a:pt x="48" y="0"/>
                  <a:pt x="38" y="10"/>
                  <a:pt x="38" y="23"/>
                </a:cubicBezTo>
                <a:cubicBezTo>
                  <a:pt x="38" y="35"/>
                  <a:pt x="48" y="46"/>
                  <a:pt x="61" y="46"/>
                </a:cubicBezTo>
                <a:close/>
                <a:moveTo>
                  <a:pt x="120" y="136"/>
                </a:moveTo>
                <a:cubicBezTo>
                  <a:pt x="120" y="136"/>
                  <a:pt x="120" y="135"/>
                  <a:pt x="120" y="135"/>
                </a:cubicBezTo>
                <a:cubicBezTo>
                  <a:pt x="120" y="135"/>
                  <a:pt x="119" y="131"/>
                  <a:pt x="118" y="127"/>
                </a:cubicBezTo>
                <a:cubicBezTo>
                  <a:pt x="112" y="109"/>
                  <a:pt x="100" y="72"/>
                  <a:pt x="97" y="66"/>
                </a:cubicBezTo>
                <a:cubicBezTo>
                  <a:pt x="92" y="55"/>
                  <a:pt x="81" y="51"/>
                  <a:pt x="61" y="51"/>
                </a:cubicBezTo>
                <a:cubicBezTo>
                  <a:pt x="40" y="51"/>
                  <a:pt x="30" y="55"/>
                  <a:pt x="25" y="66"/>
                </a:cubicBezTo>
                <a:cubicBezTo>
                  <a:pt x="21" y="72"/>
                  <a:pt x="9" y="109"/>
                  <a:pt x="4" y="127"/>
                </a:cubicBezTo>
                <a:cubicBezTo>
                  <a:pt x="2" y="131"/>
                  <a:pt x="1" y="135"/>
                  <a:pt x="1" y="135"/>
                </a:cubicBezTo>
                <a:cubicBezTo>
                  <a:pt x="1" y="135"/>
                  <a:pt x="1" y="136"/>
                  <a:pt x="1" y="136"/>
                </a:cubicBezTo>
                <a:cubicBezTo>
                  <a:pt x="0" y="140"/>
                  <a:pt x="2" y="144"/>
                  <a:pt x="7" y="146"/>
                </a:cubicBezTo>
                <a:cubicBezTo>
                  <a:pt x="8" y="146"/>
                  <a:pt x="9" y="146"/>
                  <a:pt x="10" y="146"/>
                </a:cubicBezTo>
                <a:cubicBezTo>
                  <a:pt x="13" y="146"/>
                  <a:pt x="17" y="145"/>
                  <a:pt x="18" y="142"/>
                </a:cubicBezTo>
                <a:cubicBezTo>
                  <a:pt x="30" y="112"/>
                  <a:pt x="30" y="112"/>
                  <a:pt x="30" y="112"/>
                </a:cubicBezTo>
                <a:cubicBezTo>
                  <a:pt x="19" y="177"/>
                  <a:pt x="19" y="177"/>
                  <a:pt x="19" y="177"/>
                </a:cubicBezTo>
                <a:cubicBezTo>
                  <a:pt x="19" y="178"/>
                  <a:pt x="19" y="178"/>
                  <a:pt x="20" y="179"/>
                </a:cubicBezTo>
                <a:cubicBezTo>
                  <a:pt x="20" y="179"/>
                  <a:pt x="21" y="180"/>
                  <a:pt x="22" y="180"/>
                </a:cubicBezTo>
                <a:cubicBezTo>
                  <a:pt x="33" y="180"/>
                  <a:pt x="33" y="180"/>
                  <a:pt x="33" y="180"/>
                </a:cubicBezTo>
                <a:cubicBezTo>
                  <a:pt x="32" y="196"/>
                  <a:pt x="31" y="231"/>
                  <a:pt x="31" y="233"/>
                </a:cubicBezTo>
                <a:cubicBezTo>
                  <a:pt x="31" y="233"/>
                  <a:pt x="31" y="233"/>
                  <a:pt x="31" y="233"/>
                </a:cubicBezTo>
                <a:cubicBezTo>
                  <a:pt x="32" y="238"/>
                  <a:pt x="37" y="242"/>
                  <a:pt x="42" y="242"/>
                </a:cubicBezTo>
                <a:cubicBezTo>
                  <a:pt x="48" y="242"/>
                  <a:pt x="53" y="238"/>
                  <a:pt x="53" y="233"/>
                </a:cubicBezTo>
                <a:cubicBezTo>
                  <a:pt x="60" y="180"/>
                  <a:pt x="60" y="180"/>
                  <a:pt x="60" y="180"/>
                </a:cubicBezTo>
                <a:cubicBezTo>
                  <a:pt x="62" y="180"/>
                  <a:pt x="62" y="180"/>
                  <a:pt x="62" y="180"/>
                </a:cubicBezTo>
                <a:cubicBezTo>
                  <a:pt x="68" y="233"/>
                  <a:pt x="68" y="233"/>
                  <a:pt x="68" y="233"/>
                </a:cubicBezTo>
                <a:cubicBezTo>
                  <a:pt x="68" y="238"/>
                  <a:pt x="73" y="242"/>
                  <a:pt x="79" y="242"/>
                </a:cubicBezTo>
                <a:cubicBezTo>
                  <a:pt x="79" y="242"/>
                  <a:pt x="79" y="242"/>
                  <a:pt x="79" y="242"/>
                </a:cubicBezTo>
                <a:cubicBezTo>
                  <a:pt x="85" y="242"/>
                  <a:pt x="90" y="238"/>
                  <a:pt x="90" y="233"/>
                </a:cubicBezTo>
                <a:cubicBezTo>
                  <a:pt x="90" y="233"/>
                  <a:pt x="90" y="233"/>
                  <a:pt x="90" y="233"/>
                </a:cubicBezTo>
                <a:cubicBezTo>
                  <a:pt x="90" y="231"/>
                  <a:pt x="89" y="196"/>
                  <a:pt x="88" y="180"/>
                </a:cubicBezTo>
                <a:cubicBezTo>
                  <a:pt x="100" y="180"/>
                  <a:pt x="100" y="180"/>
                  <a:pt x="100" y="180"/>
                </a:cubicBezTo>
                <a:cubicBezTo>
                  <a:pt x="101" y="180"/>
                  <a:pt x="102" y="179"/>
                  <a:pt x="102" y="177"/>
                </a:cubicBezTo>
                <a:cubicBezTo>
                  <a:pt x="102" y="177"/>
                  <a:pt x="102" y="177"/>
                  <a:pt x="102" y="177"/>
                </a:cubicBezTo>
                <a:cubicBezTo>
                  <a:pt x="91" y="112"/>
                  <a:pt x="91" y="112"/>
                  <a:pt x="91" y="112"/>
                </a:cubicBezTo>
                <a:cubicBezTo>
                  <a:pt x="103" y="142"/>
                  <a:pt x="103" y="142"/>
                  <a:pt x="103" y="142"/>
                </a:cubicBezTo>
                <a:cubicBezTo>
                  <a:pt x="105" y="145"/>
                  <a:pt x="108" y="146"/>
                  <a:pt x="111" y="146"/>
                </a:cubicBezTo>
                <a:cubicBezTo>
                  <a:pt x="111" y="146"/>
                  <a:pt x="111" y="146"/>
                  <a:pt x="111" y="146"/>
                </a:cubicBezTo>
                <a:cubicBezTo>
                  <a:pt x="112" y="146"/>
                  <a:pt x="113" y="146"/>
                  <a:pt x="114" y="146"/>
                </a:cubicBezTo>
                <a:cubicBezTo>
                  <a:pt x="119" y="144"/>
                  <a:pt x="122" y="140"/>
                  <a:pt x="120" y="136"/>
                </a:cubicBezTo>
                <a:close/>
              </a:path>
            </a:pathLst>
          </a:custGeom>
          <a:solidFill>
            <a:srgbClr val="622181">
              <a:alpha val="67000"/>
            </a:srgbClr>
          </a:solidFill>
          <a:ln w="19050">
            <a:solidFill>
              <a:schemeClr val="accent4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810A3622-628F-49E8-AEB6-417B17EBA616}"/>
              </a:ext>
            </a:extLst>
          </p:cNvPr>
          <p:cNvSpPr>
            <a:spLocks noEditPoints="1"/>
          </p:cNvSpPr>
          <p:nvPr/>
        </p:nvSpPr>
        <p:spPr bwMode="auto">
          <a:xfrm>
            <a:off x="1101517" y="2724193"/>
            <a:ext cx="490151" cy="976914"/>
          </a:xfrm>
          <a:custGeom>
            <a:avLst/>
            <a:gdLst>
              <a:gd name="T0" fmla="*/ 121 w 122"/>
              <a:gd name="T1" fmla="*/ 136 h 243"/>
              <a:gd name="T2" fmla="*/ 121 w 122"/>
              <a:gd name="T3" fmla="*/ 136 h 243"/>
              <a:gd name="T4" fmla="*/ 118 w 122"/>
              <a:gd name="T5" fmla="*/ 127 h 243"/>
              <a:gd name="T6" fmla="*/ 97 w 122"/>
              <a:gd name="T7" fmla="*/ 66 h 243"/>
              <a:gd name="T8" fmla="*/ 61 w 122"/>
              <a:gd name="T9" fmla="*/ 51 h 243"/>
              <a:gd name="T10" fmla="*/ 25 w 122"/>
              <a:gd name="T11" fmla="*/ 66 h 243"/>
              <a:gd name="T12" fmla="*/ 4 w 122"/>
              <a:gd name="T13" fmla="*/ 127 h 243"/>
              <a:gd name="T14" fmla="*/ 1 w 122"/>
              <a:gd name="T15" fmla="*/ 136 h 243"/>
              <a:gd name="T16" fmla="*/ 1 w 122"/>
              <a:gd name="T17" fmla="*/ 136 h 243"/>
              <a:gd name="T18" fmla="*/ 7 w 122"/>
              <a:gd name="T19" fmla="*/ 146 h 243"/>
              <a:gd name="T20" fmla="*/ 11 w 122"/>
              <a:gd name="T21" fmla="*/ 147 h 243"/>
              <a:gd name="T22" fmla="*/ 18 w 122"/>
              <a:gd name="T23" fmla="*/ 142 h 243"/>
              <a:gd name="T24" fmla="*/ 35 w 122"/>
              <a:gd name="T25" fmla="*/ 105 h 243"/>
              <a:gd name="T26" fmla="*/ 32 w 122"/>
              <a:gd name="T27" fmla="*/ 233 h 243"/>
              <a:gd name="T28" fmla="*/ 32 w 122"/>
              <a:gd name="T29" fmla="*/ 233 h 243"/>
              <a:gd name="T30" fmla="*/ 43 w 122"/>
              <a:gd name="T31" fmla="*/ 243 h 243"/>
              <a:gd name="T32" fmla="*/ 54 w 122"/>
              <a:gd name="T33" fmla="*/ 233 h 243"/>
              <a:gd name="T34" fmla="*/ 61 w 122"/>
              <a:gd name="T35" fmla="*/ 171 h 243"/>
              <a:gd name="T36" fmla="*/ 69 w 122"/>
              <a:gd name="T37" fmla="*/ 233 h 243"/>
              <a:gd name="T38" fmla="*/ 80 w 122"/>
              <a:gd name="T39" fmla="*/ 243 h 243"/>
              <a:gd name="T40" fmla="*/ 80 w 122"/>
              <a:gd name="T41" fmla="*/ 243 h 243"/>
              <a:gd name="T42" fmla="*/ 91 w 122"/>
              <a:gd name="T43" fmla="*/ 233 h 243"/>
              <a:gd name="T44" fmla="*/ 91 w 122"/>
              <a:gd name="T45" fmla="*/ 233 h 243"/>
              <a:gd name="T46" fmla="*/ 87 w 122"/>
              <a:gd name="T47" fmla="*/ 105 h 243"/>
              <a:gd name="T48" fmla="*/ 104 w 122"/>
              <a:gd name="T49" fmla="*/ 142 h 243"/>
              <a:gd name="T50" fmla="*/ 112 w 122"/>
              <a:gd name="T51" fmla="*/ 147 h 243"/>
              <a:gd name="T52" fmla="*/ 115 w 122"/>
              <a:gd name="T53" fmla="*/ 146 h 243"/>
              <a:gd name="T54" fmla="*/ 121 w 122"/>
              <a:gd name="T55" fmla="*/ 136 h 243"/>
              <a:gd name="T56" fmla="*/ 61 w 122"/>
              <a:gd name="T57" fmla="*/ 46 h 243"/>
              <a:gd name="T58" fmla="*/ 84 w 122"/>
              <a:gd name="T59" fmla="*/ 23 h 243"/>
              <a:gd name="T60" fmla="*/ 61 w 122"/>
              <a:gd name="T61" fmla="*/ 0 h 243"/>
              <a:gd name="T62" fmla="*/ 38 w 122"/>
              <a:gd name="T63" fmla="*/ 23 h 243"/>
              <a:gd name="T64" fmla="*/ 61 w 122"/>
              <a:gd name="T65" fmla="*/ 46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2" h="243">
                <a:moveTo>
                  <a:pt x="121" y="136"/>
                </a:moveTo>
                <a:cubicBezTo>
                  <a:pt x="121" y="136"/>
                  <a:pt x="121" y="136"/>
                  <a:pt x="121" y="136"/>
                </a:cubicBezTo>
                <a:cubicBezTo>
                  <a:pt x="121" y="135"/>
                  <a:pt x="120" y="131"/>
                  <a:pt x="118" y="127"/>
                </a:cubicBezTo>
                <a:cubicBezTo>
                  <a:pt x="112" y="109"/>
                  <a:pt x="100" y="72"/>
                  <a:pt x="97" y="66"/>
                </a:cubicBezTo>
                <a:cubicBezTo>
                  <a:pt x="92" y="55"/>
                  <a:pt x="82" y="51"/>
                  <a:pt x="61" y="51"/>
                </a:cubicBezTo>
                <a:cubicBezTo>
                  <a:pt x="41" y="51"/>
                  <a:pt x="30" y="55"/>
                  <a:pt x="25" y="66"/>
                </a:cubicBezTo>
                <a:cubicBezTo>
                  <a:pt x="22" y="72"/>
                  <a:pt x="10" y="109"/>
                  <a:pt x="4" y="127"/>
                </a:cubicBezTo>
                <a:cubicBezTo>
                  <a:pt x="3" y="131"/>
                  <a:pt x="2" y="135"/>
                  <a:pt x="1" y="136"/>
                </a:cubicBezTo>
                <a:cubicBezTo>
                  <a:pt x="1" y="136"/>
                  <a:pt x="1" y="136"/>
                  <a:pt x="1" y="136"/>
                </a:cubicBezTo>
                <a:cubicBezTo>
                  <a:pt x="0" y="140"/>
                  <a:pt x="3" y="145"/>
                  <a:pt x="7" y="146"/>
                </a:cubicBezTo>
                <a:cubicBezTo>
                  <a:pt x="8" y="146"/>
                  <a:pt x="9" y="147"/>
                  <a:pt x="11" y="147"/>
                </a:cubicBezTo>
                <a:cubicBezTo>
                  <a:pt x="14" y="147"/>
                  <a:pt x="17" y="145"/>
                  <a:pt x="18" y="142"/>
                </a:cubicBezTo>
                <a:cubicBezTo>
                  <a:pt x="35" y="105"/>
                  <a:pt x="35" y="105"/>
                  <a:pt x="35" y="105"/>
                </a:cubicBezTo>
                <a:cubicBezTo>
                  <a:pt x="34" y="153"/>
                  <a:pt x="32" y="230"/>
                  <a:pt x="32" y="233"/>
                </a:cubicBezTo>
                <a:cubicBezTo>
                  <a:pt x="32" y="233"/>
                  <a:pt x="32" y="233"/>
                  <a:pt x="32" y="233"/>
                </a:cubicBezTo>
                <a:cubicBezTo>
                  <a:pt x="32" y="239"/>
                  <a:pt x="37" y="243"/>
                  <a:pt x="43" y="243"/>
                </a:cubicBezTo>
                <a:cubicBezTo>
                  <a:pt x="49" y="243"/>
                  <a:pt x="53" y="239"/>
                  <a:pt x="54" y="233"/>
                </a:cubicBezTo>
                <a:cubicBezTo>
                  <a:pt x="61" y="171"/>
                  <a:pt x="61" y="171"/>
                  <a:pt x="61" y="171"/>
                </a:cubicBezTo>
                <a:cubicBezTo>
                  <a:pt x="69" y="233"/>
                  <a:pt x="69" y="233"/>
                  <a:pt x="69" y="233"/>
                </a:cubicBezTo>
                <a:cubicBezTo>
                  <a:pt x="69" y="239"/>
                  <a:pt x="74" y="243"/>
                  <a:pt x="80" y="243"/>
                </a:cubicBezTo>
                <a:cubicBezTo>
                  <a:pt x="80" y="243"/>
                  <a:pt x="80" y="243"/>
                  <a:pt x="80" y="243"/>
                </a:cubicBezTo>
                <a:cubicBezTo>
                  <a:pt x="85" y="243"/>
                  <a:pt x="90" y="239"/>
                  <a:pt x="91" y="233"/>
                </a:cubicBezTo>
                <a:cubicBezTo>
                  <a:pt x="91" y="233"/>
                  <a:pt x="91" y="233"/>
                  <a:pt x="91" y="233"/>
                </a:cubicBezTo>
                <a:cubicBezTo>
                  <a:pt x="90" y="230"/>
                  <a:pt x="88" y="153"/>
                  <a:pt x="87" y="105"/>
                </a:cubicBezTo>
                <a:cubicBezTo>
                  <a:pt x="104" y="142"/>
                  <a:pt x="104" y="142"/>
                  <a:pt x="104" y="142"/>
                </a:cubicBezTo>
                <a:cubicBezTo>
                  <a:pt x="105" y="145"/>
                  <a:pt x="108" y="147"/>
                  <a:pt x="112" y="147"/>
                </a:cubicBezTo>
                <a:cubicBezTo>
                  <a:pt x="113" y="147"/>
                  <a:pt x="114" y="146"/>
                  <a:pt x="115" y="146"/>
                </a:cubicBezTo>
                <a:cubicBezTo>
                  <a:pt x="120" y="145"/>
                  <a:pt x="122" y="140"/>
                  <a:pt x="121" y="136"/>
                </a:cubicBezTo>
                <a:close/>
                <a:moveTo>
                  <a:pt x="61" y="46"/>
                </a:moveTo>
                <a:cubicBezTo>
                  <a:pt x="74" y="46"/>
                  <a:pt x="84" y="35"/>
                  <a:pt x="84" y="23"/>
                </a:cubicBezTo>
                <a:cubicBezTo>
                  <a:pt x="84" y="10"/>
                  <a:pt x="74" y="0"/>
                  <a:pt x="61" y="0"/>
                </a:cubicBezTo>
                <a:cubicBezTo>
                  <a:pt x="49" y="0"/>
                  <a:pt x="38" y="10"/>
                  <a:pt x="38" y="23"/>
                </a:cubicBezTo>
                <a:cubicBezTo>
                  <a:pt x="38" y="35"/>
                  <a:pt x="49" y="46"/>
                  <a:pt x="61" y="46"/>
                </a:cubicBezTo>
                <a:close/>
              </a:path>
            </a:pathLst>
          </a:custGeom>
          <a:solidFill>
            <a:schemeClr val="accent1">
              <a:alpha val="67000"/>
            </a:schemeClr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6">
            <a:extLst>
              <a:ext uri="{FF2B5EF4-FFF2-40B4-BE49-F238E27FC236}">
                <a16:creationId xmlns:a16="http://schemas.microsoft.com/office/drawing/2014/main" id="{59CB4832-DCE7-44D1-8EB6-613DF41E5539}"/>
              </a:ext>
            </a:extLst>
          </p:cNvPr>
          <p:cNvSpPr>
            <a:spLocks noEditPoints="1"/>
          </p:cNvSpPr>
          <p:nvPr/>
        </p:nvSpPr>
        <p:spPr bwMode="auto">
          <a:xfrm>
            <a:off x="1667125" y="4015483"/>
            <a:ext cx="490151" cy="972963"/>
          </a:xfrm>
          <a:custGeom>
            <a:avLst/>
            <a:gdLst>
              <a:gd name="T0" fmla="*/ 61 w 122"/>
              <a:gd name="T1" fmla="*/ 46 h 242"/>
              <a:gd name="T2" fmla="*/ 84 w 122"/>
              <a:gd name="T3" fmla="*/ 23 h 242"/>
              <a:gd name="T4" fmla="*/ 61 w 122"/>
              <a:gd name="T5" fmla="*/ 0 h 242"/>
              <a:gd name="T6" fmla="*/ 38 w 122"/>
              <a:gd name="T7" fmla="*/ 23 h 242"/>
              <a:gd name="T8" fmla="*/ 61 w 122"/>
              <a:gd name="T9" fmla="*/ 46 h 242"/>
              <a:gd name="T10" fmla="*/ 120 w 122"/>
              <a:gd name="T11" fmla="*/ 136 h 242"/>
              <a:gd name="T12" fmla="*/ 120 w 122"/>
              <a:gd name="T13" fmla="*/ 135 h 242"/>
              <a:gd name="T14" fmla="*/ 118 w 122"/>
              <a:gd name="T15" fmla="*/ 127 h 242"/>
              <a:gd name="T16" fmla="*/ 97 w 122"/>
              <a:gd name="T17" fmla="*/ 66 h 242"/>
              <a:gd name="T18" fmla="*/ 61 w 122"/>
              <a:gd name="T19" fmla="*/ 51 h 242"/>
              <a:gd name="T20" fmla="*/ 25 w 122"/>
              <a:gd name="T21" fmla="*/ 66 h 242"/>
              <a:gd name="T22" fmla="*/ 4 w 122"/>
              <a:gd name="T23" fmla="*/ 127 h 242"/>
              <a:gd name="T24" fmla="*/ 1 w 122"/>
              <a:gd name="T25" fmla="*/ 135 h 242"/>
              <a:gd name="T26" fmla="*/ 1 w 122"/>
              <a:gd name="T27" fmla="*/ 136 h 242"/>
              <a:gd name="T28" fmla="*/ 7 w 122"/>
              <a:gd name="T29" fmla="*/ 146 h 242"/>
              <a:gd name="T30" fmla="*/ 10 w 122"/>
              <a:gd name="T31" fmla="*/ 146 h 242"/>
              <a:gd name="T32" fmla="*/ 18 w 122"/>
              <a:gd name="T33" fmla="*/ 142 h 242"/>
              <a:gd name="T34" fmla="*/ 30 w 122"/>
              <a:gd name="T35" fmla="*/ 112 h 242"/>
              <a:gd name="T36" fmla="*/ 19 w 122"/>
              <a:gd name="T37" fmla="*/ 177 h 242"/>
              <a:gd name="T38" fmla="*/ 20 w 122"/>
              <a:gd name="T39" fmla="*/ 179 h 242"/>
              <a:gd name="T40" fmla="*/ 22 w 122"/>
              <a:gd name="T41" fmla="*/ 180 h 242"/>
              <a:gd name="T42" fmla="*/ 33 w 122"/>
              <a:gd name="T43" fmla="*/ 180 h 242"/>
              <a:gd name="T44" fmla="*/ 31 w 122"/>
              <a:gd name="T45" fmla="*/ 233 h 242"/>
              <a:gd name="T46" fmla="*/ 31 w 122"/>
              <a:gd name="T47" fmla="*/ 233 h 242"/>
              <a:gd name="T48" fmla="*/ 42 w 122"/>
              <a:gd name="T49" fmla="*/ 242 h 242"/>
              <a:gd name="T50" fmla="*/ 53 w 122"/>
              <a:gd name="T51" fmla="*/ 233 h 242"/>
              <a:gd name="T52" fmla="*/ 60 w 122"/>
              <a:gd name="T53" fmla="*/ 180 h 242"/>
              <a:gd name="T54" fmla="*/ 62 w 122"/>
              <a:gd name="T55" fmla="*/ 180 h 242"/>
              <a:gd name="T56" fmla="*/ 68 w 122"/>
              <a:gd name="T57" fmla="*/ 233 h 242"/>
              <a:gd name="T58" fmla="*/ 79 w 122"/>
              <a:gd name="T59" fmla="*/ 242 h 242"/>
              <a:gd name="T60" fmla="*/ 79 w 122"/>
              <a:gd name="T61" fmla="*/ 242 h 242"/>
              <a:gd name="T62" fmla="*/ 90 w 122"/>
              <a:gd name="T63" fmla="*/ 233 h 242"/>
              <a:gd name="T64" fmla="*/ 90 w 122"/>
              <a:gd name="T65" fmla="*/ 233 h 242"/>
              <a:gd name="T66" fmla="*/ 88 w 122"/>
              <a:gd name="T67" fmla="*/ 180 h 242"/>
              <a:gd name="T68" fmla="*/ 100 w 122"/>
              <a:gd name="T69" fmla="*/ 180 h 242"/>
              <a:gd name="T70" fmla="*/ 102 w 122"/>
              <a:gd name="T71" fmla="*/ 177 h 242"/>
              <a:gd name="T72" fmla="*/ 102 w 122"/>
              <a:gd name="T73" fmla="*/ 177 h 242"/>
              <a:gd name="T74" fmla="*/ 91 w 122"/>
              <a:gd name="T75" fmla="*/ 112 h 242"/>
              <a:gd name="T76" fmla="*/ 103 w 122"/>
              <a:gd name="T77" fmla="*/ 142 h 242"/>
              <a:gd name="T78" fmla="*/ 111 w 122"/>
              <a:gd name="T79" fmla="*/ 146 h 242"/>
              <a:gd name="T80" fmla="*/ 111 w 122"/>
              <a:gd name="T81" fmla="*/ 146 h 242"/>
              <a:gd name="T82" fmla="*/ 114 w 122"/>
              <a:gd name="T83" fmla="*/ 146 h 242"/>
              <a:gd name="T84" fmla="*/ 120 w 122"/>
              <a:gd name="T85" fmla="*/ 13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2" h="242">
                <a:moveTo>
                  <a:pt x="61" y="46"/>
                </a:moveTo>
                <a:cubicBezTo>
                  <a:pt x="73" y="46"/>
                  <a:pt x="84" y="35"/>
                  <a:pt x="84" y="23"/>
                </a:cubicBezTo>
                <a:cubicBezTo>
                  <a:pt x="84" y="10"/>
                  <a:pt x="73" y="0"/>
                  <a:pt x="61" y="0"/>
                </a:cubicBezTo>
                <a:cubicBezTo>
                  <a:pt x="48" y="0"/>
                  <a:pt x="38" y="10"/>
                  <a:pt x="38" y="23"/>
                </a:cubicBezTo>
                <a:cubicBezTo>
                  <a:pt x="38" y="35"/>
                  <a:pt x="48" y="46"/>
                  <a:pt x="61" y="46"/>
                </a:cubicBezTo>
                <a:close/>
                <a:moveTo>
                  <a:pt x="120" y="136"/>
                </a:moveTo>
                <a:cubicBezTo>
                  <a:pt x="120" y="136"/>
                  <a:pt x="120" y="135"/>
                  <a:pt x="120" y="135"/>
                </a:cubicBezTo>
                <a:cubicBezTo>
                  <a:pt x="120" y="135"/>
                  <a:pt x="119" y="131"/>
                  <a:pt x="118" y="127"/>
                </a:cubicBezTo>
                <a:cubicBezTo>
                  <a:pt x="112" y="109"/>
                  <a:pt x="100" y="72"/>
                  <a:pt x="97" y="66"/>
                </a:cubicBezTo>
                <a:cubicBezTo>
                  <a:pt x="92" y="55"/>
                  <a:pt x="81" y="51"/>
                  <a:pt x="61" y="51"/>
                </a:cubicBezTo>
                <a:cubicBezTo>
                  <a:pt x="40" y="51"/>
                  <a:pt x="30" y="55"/>
                  <a:pt x="25" y="66"/>
                </a:cubicBezTo>
                <a:cubicBezTo>
                  <a:pt x="21" y="72"/>
                  <a:pt x="9" y="109"/>
                  <a:pt x="4" y="127"/>
                </a:cubicBezTo>
                <a:cubicBezTo>
                  <a:pt x="2" y="131"/>
                  <a:pt x="1" y="135"/>
                  <a:pt x="1" y="135"/>
                </a:cubicBezTo>
                <a:cubicBezTo>
                  <a:pt x="1" y="135"/>
                  <a:pt x="1" y="136"/>
                  <a:pt x="1" y="136"/>
                </a:cubicBezTo>
                <a:cubicBezTo>
                  <a:pt x="0" y="140"/>
                  <a:pt x="2" y="144"/>
                  <a:pt x="7" y="146"/>
                </a:cubicBezTo>
                <a:cubicBezTo>
                  <a:pt x="8" y="146"/>
                  <a:pt x="9" y="146"/>
                  <a:pt x="10" y="146"/>
                </a:cubicBezTo>
                <a:cubicBezTo>
                  <a:pt x="13" y="146"/>
                  <a:pt x="17" y="145"/>
                  <a:pt x="18" y="142"/>
                </a:cubicBezTo>
                <a:cubicBezTo>
                  <a:pt x="30" y="112"/>
                  <a:pt x="30" y="112"/>
                  <a:pt x="30" y="112"/>
                </a:cubicBezTo>
                <a:cubicBezTo>
                  <a:pt x="19" y="177"/>
                  <a:pt x="19" y="177"/>
                  <a:pt x="19" y="177"/>
                </a:cubicBezTo>
                <a:cubicBezTo>
                  <a:pt x="19" y="178"/>
                  <a:pt x="19" y="178"/>
                  <a:pt x="20" y="179"/>
                </a:cubicBezTo>
                <a:cubicBezTo>
                  <a:pt x="20" y="179"/>
                  <a:pt x="21" y="180"/>
                  <a:pt x="22" y="180"/>
                </a:cubicBezTo>
                <a:cubicBezTo>
                  <a:pt x="33" y="180"/>
                  <a:pt x="33" y="180"/>
                  <a:pt x="33" y="180"/>
                </a:cubicBezTo>
                <a:cubicBezTo>
                  <a:pt x="32" y="196"/>
                  <a:pt x="31" y="231"/>
                  <a:pt x="31" y="233"/>
                </a:cubicBezTo>
                <a:cubicBezTo>
                  <a:pt x="31" y="233"/>
                  <a:pt x="31" y="233"/>
                  <a:pt x="31" y="233"/>
                </a:cubicBezTo>
                <a:cubicBezTo>
                  <a:pt x="32" y="238"/>
                  <a:pt x="37" y="242"/>
                  <a:pt x="42" y="242"/>
                </a:cubicBezTo>
                <a:cubicBezTo>
                  <a:pt x="48" y="242"/>
                  <a:pt x="53" y="238"/>
                  <a:pt x="53" y="233"/>
                </a:cubicBezTo>
                <a:cubicBezTo>
                  <a:pt x="60" y="180"/>
                  <a:pt x="60" y="180"/>
                  <a:pt x="60" y="180"/>
                </a:cubicBezTo>
                <a:cubicBezTo>
                  <a:pt x="62" y="180"/>
                  <a:pt x="62" y="180"/>
                  <a:pt x="62" y="180"/>
                </a:cubicBezTo>
                <a:cubicBezTo>
                  <a:pt x="68" y="233"/>
                  <a:pt x="68" y="233"/>
                  <a:pt x="68" y="233"/>
                </a:cubicBezTo>
                <a:cubicBezTo>
                  <a:pt x="68" y="238"/>
                  <a:pt x="73" y="242"/>
                  <a:pt x="79" y="242"/>
                </a:cubicBezTo>
                <a:cubicBezTo>
                  <a:pt x="79" y="242"/>
                  <a:pt x="79" y="242"/>
                  <a:pt x="79" y="242"/>
                </a:cubicBezTo>
                <a:cubicBezTo>
                  <a:pt x="85" y="242"/>
                  <a:pt x="90" y="238"/>
                  <a:pt x="90" y="233"/>
                </a:cubicBezTo>
                <a:cubicBezTo>
                  <a:pt x="90" y="233"/>
                  <a:pt x="90" y="233"/>
                  <a:pt x="90" y="233"/>
                </a:cubicBezTo>
                <a:cubicBezTo>
                  <a:pt x="90" y="231"/>
                  <a:pt x="89" y="196"/>
                  <a:pt x="88" y="180"/>
                </a:cubicBezTo>
                <a:cubicBezTo>
                  <a:pt x="100" y="180"/>
                  <a:pt x="100" y="180"/>
                  <a:pt x="100" y="180"/>
                </a:cubicBezTo>
                <a:cubicBezTo>
                  <a:pt x="101" y="180"/>
                  <a:pt x="102" y="179"/>
                  <a:pt x="102" y="177"/>
                </a:cubicBezTo>
                <a:cubicBezTo>
                  <a:pt x="102" y="177"/>
                  <a:pt x="102" y="177"/>
                  <a:pt x="102" y="177"/>
                </a:cubicBezTo>
                <a:cubicBezTo>
                  <a:pt x="91" y="112"/>
                  <a:pt x="91" y="112"/>
                  <a:pt x="91" y="112"/>
                </a:cubicBezTo>
                <a:cubicBezTo>
                  <a:pt x="103" y="142"/>
                  <a:pt x="103" y="142"/>
                  <a:pt x="103" y="142"/>
                </a:cubicBezTo>
                <a:cubicBezTo>
                  <a:pt x="105" y="145"/>
                  <a:pt x="108" y="146"/>
                  <a:pt x="111" y="146"/>
                </a:cubicBezTo>
                <a:cubicBezTo>
                  <a:pt x="111" y="146"/>
                  <a:pt x="111" y="146"/>
                  <a:pt x="111" y="146"/>
                </a:cubicBezTo>
                <a:cubicBezTo>
                  <a:pt x="112" y="146"/>
                  <a:pt x="113" y="146"/>
                  <a:pt x="114" y="146"/>
                </a:cubicBezTo>
                <a:cubicBezTo>
                  <a:pt x="119" y="144"/>
                  <a:pt x="122" y="140"/>
                  <a:pt x="120" y="136"/>
                </a:cubicBezTo>
                <a:close/>
              </a:path>
            </a:pathLst>
          </a:custGeom>
          <a:solidFill>
            <a:srgbClr val="622181">
              <a:alpha val="67000"/>
            </a:srgbClr>
          </a:solidFill>
          <a:ln w="19050">
            <a:solidFill>
              <a:schemeClr val="accent4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ADD5D2E0-80BD-4102-8E6A-035238692AA4}"/>
              </a:ext>
            </a:extLst>
          </p:cNvPr>
          <p:cNvSpPr>
            <a:spLocks noEditPoints="1"/>
          </p:cNvSpPr>
          <p:nvPr/>
        </p:nvSpPr>
        <p:spPr bwMode="auto">
          <a:xfrm>
            <a:off x="1667125" y="2726281"/>
            <a:ext cx="490151" cy="976914"/>
          </a:xfrm>
          <a:custGeom>
            <a:avLst/>
            <a:gdLst>
              <a:gd name="T0" fmla="*/ 121 w 122"/>
              <a:gd name="T1" fmla="*/ 136 h 243"/>
              <a:gd name="T2" fmla="*/ 121 w 122"/>
              <a:gd name="T3" fmla="*/ 136 h 243"/>
              <a:gd name="T4" fmla="*/ 118 w 122"/>
              <a:gd name="T5" fmla="*/ 127 h 243"/>
              <a:gd name="T6" fmla="*/ 97 w 122"/>
              <a:gd name="T7" fmla="*/ 66 h 243"/>
              <a:gd name="T8" fmla="*/ 61 w 122"/>
              <a:gd name="T9" fmla="*/ 51 h 243"/>
              <a:gd name="T10" fmla="*/ 25 w 122"/>
              <a:gd name="T11" fmla="*/ 66 h 243"/>
              <a:gd name="T12" fmla="*/ 4 w 122"/>
              <a:gd name="T13" fmla="*/ 127 h 243"/>
              <a:gd name="T14" fmla="*/ 1 w 122"/>
              <a:gd name="T15" fmla="*/ 136 h 243"/>
              <a:gd name="T16" fmla="*/ 1 w 122"/>
              <a:gd name="T17" fmla="*/ 136 h 243"/>
              <a:gd name="T18" fmla="*/ 7 w 122"/>
              <a:gd name="T19" fmla="*/ 146 h 243"/>
              <a:gd name="T20" fmla="*/ 11 w 122"/>
              <a:gd name="T21" fmla="*/ 147 h 243"/>
              <a:gd name="T22" fmla="*/ 18 w 122"/>
              <a:gd name="T23" fmla="*/ 142 h 243"/>
              <a:gd name="T24" fmla="*/ 35 w 122"/>
              <a:gd name="T25" fmla="*/ 105 h 243"/>
              <a:gd name="T26" fmla="*/ 32 w 122"/>
              <a:gd name="T27" fmla="*/ 233 h 243"/>
              <a:gd name="T28" fmla="*/ 32 w 122"/>
              <a:gd name="T29" fmla="*/ 233 h 243"/>
              <a:gd name="T30" fmla="*/ 43 w 122"/>
              <a:gd name="T31" fmla="*/ 243 h 243"/>
              <a:gd name="T32" fmla="*/ 54 w 122"/>
              <a:gd name="T33" fmla="*/ 233 h 243"/>
              <a:gd name="T34" fmla="*/ 61 w 122"/>
              <a:gd name="T35" fmla="*/ 171 h 243"/>
              <a:gd name="T36" fmla="*/ 69 w 122"/>
              <a:gd name="T37" fmla="*/ 233 h 243"/>
              <a:gd name="T38" fmla="*/ 80 w 122"/>
              <a:gd name="T39" fmla="*/ 243 h 243"/>
              <a:gd name="T40" fmla="*/ 80 w 122"/>
              <a:gd name="T41" fmla="*/ 243 h 243"/>
              <a:gd name="T42" fmla="*/ 91 w 122"/>
              <a:gd name="T43" fmla="*/ 233 h 243"/>
              <a:gd name="T44" fmla="*/ 91 w 122"/>
              <a:gd name="T45" fmla="*/ 233 h 243"/>
              <a:gd name="T46" fmla="*/ 87 w 122"/>
              <a:gd name="T47" fmla="*/ 105 h 243"/>
              <a:gd name="T48" fmla="*/ 104 w 122"/>
              <a:gd name="T49" fmla="*/ 142 h 243"/>
              <a:gd name="T50" fmla="*/ 112 w 122"/>
              <a:gd name="T51" fmla="*/ 147 h 243"/>
              <a:gd name="T52" fmla="*/ 115 w 122"/>
              <a:gd name="T53" fmla="*/ 146 h 243"/>
              <a:gd name="T54" fmla="*/ 121 w 122"/>
              <a:gd name="T55" fmla="*/ 136 h 243"/>
              <a:gd name="T56" fmla="*/ 61 w 122"/>
              <a:gd name="T57" fmla="*/ 46 h 243"/>
              <a:gd name="T58" fmla="*/ 84 w 122"/>
              <a:gd name="T59" fmla="*/ 23 h 243"/>
              <a:gd name="T60" fmla="*/ 61 w 122"/>
              <a:gd name="T61" fmla="*/ 0 h 243"/>
              <a:gd name="T62" fmla="*/ 38 w 122"/>
              <a:gd name="T63" fmla="*/ 23 h 243"/>
              <a:gd name="T64" fmla="*/ 61 w 122"/>
              <a:gd name="T65" fmla="*/ 46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2" h="243">
                <a:moveTo>
                  <a:pt x="121" y="136"/>
                </a:moveTo>
                <a:cubicBezTo>
                  <a:pt x="121" y="136"/>
                  <a:pt x="121" y="136"/>
                  <a:pt x="121" y="136"/>
                </a:cubicBezTo>
                <a:cubicBezTo>
                  <a:pt x="121" y="135"/>
                  <a:pt x="120" y="131"/>
                  <a:pt x="118" y="127"/>
                </a:cubicBezTo>
                <a:cubicBezTo>
                  <a:pt x="112" y="109"/>
                  <a:pt x="100" y="72"/>
                  <a:pt x="97" y="66"/>
                </a:cubicBezTo>
                <a:cubicBezTo>
                  <a:pt x="92" y="55"/>
                  <a:pt x="82" y="51"/>
                  <a:pt x="61" y="51"/>
                </a:cubicBezTo>
                <a:cubicBezTo>
                  <a:pt x="41" y="51"/>
                  <a:pt x="30" y="55"/>
                  <a:pt x="25" y="66"/>
                </a:cubicBezTo>
                <a:cubicBezTo>
                  <a:pt x="22" y="72"/>
                  <a:pt x="10" y="109"/>
                  <a:pt x="4" y="127"/>
                </a:cubicBezTo>
                <a:cubicBezTo>
                  <a:pt x="3" y="131"/>
                  <a:pt x="2" y="135"/>
                  <a:pt x="1" y="136"/>
                </a:cubicBezTo>
                <a:cubicBezTo>
                  <a:pt x="1" y="136"/>
                  <a:pt x="1" y="136"/>
                  <a:pt x="1" y="136"/>
                </a:cubicBezTo>
                <a:cubicBezTo>
                  <a:pt x="0" y="140"/>
                  <a:pt x="3" y="145"/>
                  <a:pt x="7" y="146"/>
                </a:cubicBezTo>
                <a:cubicBezTo>
                  <a:pt x="8" y="146"/>
                  <a:pt x="9" y="147"/>
                  <a:pt x="11" y="147"/>
                </a:cubicBezTo>
                <a:cubicBezTo>
                  <a:pt x="14" y="147"/>
                  <a:pt x="17" y="145"/>
                  <a:pt x="18" y="142"/>
                </a:cubicBezTo>
                <a:cubicBezTo>
                  <a:pt x="35" y="105"/>
                  <a:pt x="35" y="105"/>
                  <a:pt x="35" y="105"/>
                </a:cubicBezTo>
                <a:cubicBezTo>
                  <a:pt x="34" y="153"/>
                  <a:pt x="32" y="230"/>
                  <a:pt x="32" y="233"/>
                </a:cubicBezTo>
                <a:cubicBezTo>
                  <a:pt x="32" y="233"/>
                  <a:pt x="32" y="233"/>
                  <a:pt x="32" y="233"/>
                </a:cubicBezTo>
                <a:cubicBezTo>
                  <a:pt x="32" y="239"/>
                  <a:pt x="37" y="243"/>
                  <a:pt x="43" y="243"/>
                </a:cubicBezTo>
                <a:cubicBezTo>
                  <a:pt x="49" y="243"/>
                  <a:pt x="53" y="239"/>
                  <a:pt x="54" y="233"/>
                </a:cubicBezTo>
                <a:cubicBezTo>
                  <a:pt x="61" y="171"/>
                  <a:pt x="61" y="171"/>
                  <a:pt x="61" y="171"/>
                </a:cubicBezTo>
                <a:cubicBezTo>
                  <a:pt x="69" y="233"/>
                  <a:pt x="69" y="233"/>
                  <a:pt x="69" y="233"/>
                </a:cubicBezTo>
                <a:cubicBezTo>
                  <a:pt x="69" y="239"/>
                  <a:pt x="74" y="243"/>
                  <a:pt x="80" y="243"/>
                </a:cubicBezTo>
                <a:cubicBezTo>
                  <a:pt x="80" y="243"/>
                  <a:pt x="80" y="243"/>
                  <a:pt x="80" y="243"/>
                </a:cubicBezTo>
                <a:cubicBezTo>
                  <a:pt x="85" y="243"/>
                  <a:pt x="90" y="239"/>
                  <a:pt x="91" y="233"/>
                </a:cubicBezTo>
                <a:cubicBezTo>
                  <a:pt x="91" y="233"/>
                  <a:pt x="91" y="233"/>
                  <a:pt x="91" y="233"/>
                </a:cubicBezTo>
                <a:cubicBezTo>
                  <a:pt x="90" y="230"/>
                  <a:pt x="88" y="153"/>
                  <a:pt x="87" y="105"/>
                </a:cubicBezTo>
                <a:cubicBezTo>
                  <a:pt x="104" y="142"/>
                  <a:pt x="104" y="142"/>
                  <a:pt x="104" y="142"/>
                </a:cubicBezTo>
                <a:cubicBezTo>
                  <a:pt x="105" y="145"/>
                  <a:pt x="108" y="147"/>
                  <a:pt x="112" y="147"/>
                </a:cubicBezTo>
                <a:cubicBezTo>
                  <a:pt x="113" y="147"/>
                  <a:pt x="114" y="146"/>
                  <a:pt x="115" y="146"/>
                </a:cubicBezTo>
                <a:cubicBezTo>
                  <a:pt x="120" y="145"/>
                  <a:pt x="122" y="140"/>
                  <a:pt x="121" y="136"/>
                </a:cubicBezTo>
                <a:close/>
                <a:moveTo>
                  <a:pt x="61" y="46"/>
                </a:moveTo>
                <a:cubicBezTo>
                  <a:pt x="74" y="46"/>
                  <a:pt x="84" y="35"/>
                  <a:pt x="84" y="23"/>
                </a:cubicBezTo>
                <a:cubicBezTo>
                  <a:pt x="84" y="10"/>
                  <a:pt x="74" y="0"/>
                  <a:pt x="61" y="0"/>
                </a:cubicBezTo>
                <a:cubicBezTo>
                  <a:pt x="49" y="0"/>
                  <a:pt x="38" y="10"/>
                  <a:pt x="38" y="23"/>
                </a:cubicBezTo>
                <a:cubicBezTo>
                  <a:pt x="38" y="35"/>
                  <a:pt x="49" y="46"/>
                  <a:pt x="61" y="46"/>
                </a:cubicBezTo>
                <a:close/>
              </a:path>
            </a:pathLst>
          </a:custGeom>
          <a:solidFill>
            <a:schemeClr val="accent1">
              <a:alpha val="67000"/>
            </a:schemeClr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B917B57-790E-4027-9C67-8958D5EC842C}"/>
              </a:ext>
            </a:extLst>
          </p:cNvPr>
          <p:cNvSpPr>
            <a:spLocks noEditPoints="1"/>
          </p:cNvSpPr>
          <p:nvPr/>
        </p:nvSpPr>
        <p:spPr bwMode="auto">
          <a:xfrm>
            <a:off x="2232733" y="4025761"/>
            <a:ext cx="490151" cy="972963"/>
          </a:xfrm>
          <a:custGeom>
            <a:avLst/>
            <a:gdLst>
              <a:gd name="T0" fmla="*/ 61 w 122"/>
              <a:gd name="T1" fmla="*/ 46 h 242"/>
              <a:gd name="T2" fmla="*/ 84 w 122"/>
              <a:gd name="T3" fmla="*/ 23 h 242"/>
              <a:gd name="T4" fmla="*/ 61 w 122"/>
              <a:gd name="T5" fmla="*/ 0 h 242"/>
              <a:gd name="T6" fmla="*/ 38 w 122"/>
              <a:gd name="T7" fmla="*/ 23 h 242"/>
              <a:gd name="T8" fmla="*/ 61 w 122"/>
              <a:gd name="T9" fmla="*/ 46 h 242"/>
              <a:gd name="T10" fmla="*/ 120 w 122"/>
              <a:gd name="T11" fmla="*/ 136 h 242"/>
              <a:gd name="T12" fmla="*/ 120 w 122"/>
              <a:gd name="T13" fmla="*/ 135 h 242"/>
              <a:gd name="T14" fmla="*/ 118 w 122"/>
              <a:gd name="T15" fmla="*/ 127 h 242"/>
              <a:gd name="T16" fmla="*/ 97 w 122"/>
              <a:gd name="T17" fmla="*/ 66 h 242"/>
              <a:gd name="T18" fmla="*/ 61 w 122"/>
              <a:gd name="T19" fmla="*/ 51 h 242"/>
              <a:gd name="T20" fmla="*/ 25 w 122"/>
              <a:gd name="T21" fmla="*/ 66 h 242"/>
              <a:gd name="T22" fmla="*/ 4 w 122"/>
              <a:gd name="T23" fmla="*/ 127 h 242"/>
              <a:gd name="T24" fmla="*/ 1 w 122"/>
              <a:gd name="T25" fmla="*/ 135 h 242"/>
              <a:gd name="T26" fmla="*/ 1 w 122"/>
              <a:gd name="T27" fmla="*/ 136 h 242"/>
              <a:gd name="T28" fmla="*/ 7 w 122"/>
              <a:gd name="T29" fmla="*/ 146 h 242"/>
              <a:gd name="T30" fmla="*/ 10 w 122"/>
              <a:gd name="T31" fmla="*/ 146 h 242"/>
              <a:gd name="T32" fmla="*/ 18 w 122"/>
              <a:gd name="T33" fmla="*/ 142 h 242"/>
              <a:gd name="T34" fmla="*/ 30 w 122"/>
              <a:gd name="T35" fmla="*/ 112 h 242"/>
              <a:gd name="T36" fmla="*/ 19 w 122"/>
              <a:gd name="T37" fmla="*/ 177 h 242"/>
              <a:gd name="T38" fmla="*/ 20 w 122"/>
              <a:gd name="T39" fmla="*/ 179 h 242"/>
              <a:gd name="T40" fmla="*/ 22 w 122"/>
              <a:gd name="T41" fmla="*/ 180 h 242"/>
              <a:gd name="T42" fmla="*/ 33 w 122"/>
              <a:gd name="T43" fmla="*/ 180 h 242"/>
              <a:gd name="T44" fmla="*/ 31 w 122"/>
              <a:gd name="T45" fmla="*/ 233 h 242"/>
              <a:gd name="T46" fmla="*/ 31 w 122"/>
              <a:gd name="T47" fmla="*/ 233 h 242"/>
              <a:gd name="T48" fmla="*/ 42 w 122"/>
              <a:gd name="T49" fmla="*/ 242 h 242"/>
              <a:gd name="T50" fmla="*/ 53 w 122"/>
              <a:gd name="T51" fmla="*/ 233 h 242"/>
              <a:gd name="T52" fmla="*/ 60 w 122"/>
              <a:gd name="T53" fmla="*/ 180 h 242"/>
              <a:gd name="T54" fmla="*/ 62 w 122"/>
              <a:gd name="T55" fmla="*/ 180 h 242"/>
              <a:gd name="T56" fmla="*/ 68 w 122"/>
              <a:gd name="T57" fmla="*/ 233 h 242"/>
              <a:gd name="T58" fmla="*/ 79 w 122"/>
              <a:gd name="T59" fmla="*/ 242 h 242"/>
              <a:gd name="T60" fmla="*/ 79 w 122"/>
              <a:gd name="T61" fmla="*/ 242 h 242"/>
              <a:gd name="T62" fmla="*/ 90 w 122"/>
              <a:gd name="T63" fmla="*/ 233 h 242"/>
              <a:gd name="T64" fmla="*/ 90 w 122"/>
              <a:gd name="T65" fmla="*/ 233 h 242"/>
              <a:gd name="T66" fmla="*/ 88 w 122"/>
              <a:gd name="T67" fmla="*/ 180 h 242"/>
              <a:gd name="T68" fmla="*/ 100 w 122"/>
              <a:gd name="T69" fmla="*/ 180 h 242"/>
              <a:gd name="T70" fmla="*/ 102 w 122"/>
              <a:gd name="T71" fmla="*/ 177 h 242"/>
              <a:gd name="T72" fmla="*/ 102 w 122"/>
              <a:gd name="T73" fmla="*/ 177 h 242"/>
              <a:gd name="T74" fmla="*/ 91 w 122"/>
              <a:gd name="T75" fmla="*/ 112 h 242"/>
              <a:gd name="T76" fmla="*/ 103 w 122"/>
              <a:gd name="T77" fmla="*/ 142 h 242"/>
              <a:gd name="T78" fmla="*/ 111 w 122"/>
              <a:gd name="T79" fmla="*/ 146 h 242"/>
              <a:gd name="T80" fmla="*/ 111 w 122"/>
              <a:gd name="T81" fmla="*/ 146 h 242"/>
              <a:gd name="T82" fmla="*/ 114 w 122"/>
              <a:gd name="T83" fmla="*/ 146 h 242"/>
              <a:gd name="T84" fmla="*/ 120 w 122"/>
              <a:gd name="T85" fmla="*/ 13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2" h="242">
                <a:moveTo>
                  <a:pt x="61" y="46"/>
                </a:moveTo>
                <a:cubicBezTo>
                  <a:pt x="73" y="46"/>
                  <a:pt x="84" y="35"/>
                  <a:pt x="84" y="23"/>
                </a:cubicBezTo>
                <a:cubicBezTo>
                  <a:pt x="84" y="10"/>
                  <a:pt x="73" y="0"/>
                  <a:pt x="61" y="0"/>
                </a:cubicBezTo>
                <a:cubicBezTo>
                  <a:pt x="48" y="0"/>
                  <a:pt x="38" y="10"/>
                  <a:pt x="38" y="23"/>
                </a:cubicBezTo>
                <a:cubicBezTo>
                  <a:pt x="38" y="35"/>
                  <a:pt x="48" y="46"/>
                  <a:pt x="61" y="46"/>
                </a:cubicBezTo>
                <a:close/>
                <a:moveTo>
                  <a:pt x="120" y="136"/>
                </a:moveTo>
                <a:cubicBezTo>
                  <a:pt x="120" y="136"/>
                  <a:pt x="120" y="135"/>
                  <a:pt x="120" y="135"/>
                </a:cubicBezTo>
                <a:cubicBezTo>
                  <a:pt x="120" y="135"/>
                  <a:pt x="119" y="131"/>
                  <a:pt x="118" y="127"/>
                </a:cubicBezTo>
                <a:cubicBezTo>
                  <a:pt x="112" y="109"/>
                  <a:pt x="100" y="72"/>
                  <a:pt x="97" y="66"/>
                </a:cubicBezTo>
                <a:cubicBezTo>
                  <a:pt x="92" y="55"/>
                  <a:pt x="81" y="51"/>
                  <a:pt x="61" y="51"/>
                </a:cubicBezTo>
                <a:cubicBezTo>
                  <a:pt x="40" y="51"/>
                  <a:pt x="30" y="55"/>
                  <a:pt x="25" y="66"/>
                </a:cubicBezTo>
                <a:cubicBezTo>
                  <a:pt x="21" y="72"/>
                  <a:pt x="9" y="109"/>
                  <a:pt x="4" y="127"/>
                </a:cubicBezTo>
                <a:cubicBezTo>
                  <a:pt x="2" y="131"/>
                  <a:pt x="1" y="135"/>
                  <a:pt x="1" y="135"/>
                </a:cubicBezTo>
                <a:cubicBezTo>
                  <a:pt x="1" y="135"/>
                  <a:pt x="1" y="136"/>
                  <a:pt x="1" y="136"/>
                </a:cubicBezTo>
                <a:cubicBezTo>
                  <a:pt x="0" y="140"/>
                  <a:pt x="2" y="144"/>
                  <a:pt x="7" y="146"/>
                </a:cubicBezTo>
                <a:cubicBezTo>
                  <a:pt x="8" y="146"/>
                  <a:pt x="9" y="146"/>
                  <a:pt x="10" y="146"/>
                </a:cubicBezTo>
                <a:cubicBezTo>
                  <a:pt x="13" y="146"/>
                  <a:pt x="17" y="145"/>
                  <a:pt x="18" y="142"/>
                </a:cubicBezTo>
                <a:cubicBezTo>
                  <a:pt x="30" y="112"/>
                  <a:pt x="30" y="112"/>
                  <a:pt x="30" y="112"/>
                </a:cubicBezTo>
                <a:cubicBezTo>
                  <a:pt x="19" y="177"/>
                  <a:pt x="19" y="177"/>
                  <a:pt x="19" y="177"/>
                </a:cubicBezTo>
                <a:cubicBezTo>
                  <a:pt x="19" y="178"/>
                  <a:pt x="19" y="178"/>
                  <a:pt x="20" y="179"/>
                </a:cubicBezTo>
                <a:cubicBezTo>
                  <a:pt x="20" y="179"/>
                  <a:pt x="21" y="180"/>
                  <a:pt x="22" y="180"/>
                </a:cubicBezTo>
                <a:cubicBezTo>
                  <a:pt x="33" y="180"/>
                  <a:pt x="33" y="180"/>
                  <a:pt x="33" y="180"/>
                </a:cubicBezTo>
                <a:cubicBezTo>
                  <a:pt x="32" y="196"/>
                  <a:pt x="31" y="231"/>
                  <a:pt x="31" y="233"/>
                </a:cubicBezTo>
                <a:cubicBezTo>
                  <a:pt x="31" y="233"/>
                  <a:pt x="31" y="233"/>
                  <a:pt x="31" y="233"/>
                </a:cubicBezTo>
                <a:cubicBezTo>
                  <a:pt x="32" y="238"/>
                  <a:pt x="37" y="242"/>
                  <a:pt x="42" y="242"/>
                </a:cubicBezTo>
                <a:cubicBezTo>
                  <a:pt x="48" y="242"/>
                  <a:pt x="53" y="238"/>
                  <a:pt x="53" y="233"/>
                </a:cubicBezTo>
                <a:cubicBezTo>
                  <a:pt x="60" y="180"/>
                  <a:pt x="60" y="180"/>
                  <a:pt x="60" y="180"/>
                </a:cubicBezTo>
                <a:cubicBezTo>
                  <a:pt x="62" y="180"/>
                  <a:pt x="62" y="180"/>
                  <a:pt x="62" y="180"/>
                </a:cubicBezTo>
                <a:cubicBezTo>
                  <a:pt x="68" y="233"/>
                  <a:pt x="68" y="233"/>
                  <a:pt x="68" y="233"/>
                </a:cubicBezTo>
                <a:cubicBezTo>
                  <a:pt x="68" y="238"/>
                  <a:pt x="73" y="242"/>
                  <a:pt x="79" y="242"/>
                </a:cubicBezTo>
                <a:cubicBezTo>
                  <a:pt x="79" y="242"/>
                  <a:pt x="79" y="242"/>
                  <a:pt x="79" y="242"/>
                </a:cubicBezTo>
                <a:cubicBezTo>
                  <a:pt x="85" y="242"/>
                  <a:pt x="90" y="238"/>
                  <a:pt x="90" y="233"/>
                </a:cubicBezTo>
                <a:cubicBezTo>
                  <a:pt x="90" y="233"/>
                  <a:pt x="90" y="233"/>
                  <a:pt x="90" y="233"/>
                </a:cubicBezTo>
                <a:cubicBezTo>
                  <a:pt x="90" y="231"/>
                  <a:pt x="89" y="196"/>
                  <a:pt x="88" y="180"/>
                </a:cubicBezTo>
                <a:cubicBezTo>
                  <a:pt x="100" y="180"/>
                  <a:pt x="100" y="180"/>
                  <a:pt x="100" y="180"/>
                </a:cubicBezTo>
                <a:cubicBezTo>
                  <a:pt x="101" y="180"/>
                  <a:pt x="102" y="179"/>
                  <a:pt x="102" y="177"/>
                </a:cubicBezTo>
                <a:cubicBezTo>
                  <a:pt x="102" y="177"/>
                  <a:pt x="102" y="177"/>
                  <a:pt x="102" y="177"/>
                </a:cubicBezTo>
                <a:cubicBezTo>
                  <a:pt x="91" y="112"/>
                  <a:pt x="91" y="112"/>
                  <a:pt x="91" y="112"/>
                </a:cubicBezTo>
                <a:cubicBezTo>
                  <a:pt x="103" y="142"/>
                  <a:pt x="103" y="142"/>
                  <a:pt x="103" y="142"/>
                </a:cubicBezTo>
                <a:cubicBezTo>
                  <a:pt x="105" y="145"/>
                  <a:pt x="108" y="146"/>
                  <a:pt x="111" y="146"/>
                </a:cubicBezTo>
                <a:cubicBezTo>
                  <a:pt x="111" y="146"/>
                  <a:pt x="111" y="146"/>
                  <a:pt x="111" y="146"/>
                </a:cubicBezTo>
                <a:cubicBezTo>
                  <a:pt x="112" y="146"/>
                  <a:pt x="113" y="146"/>
                  <a:pt x="114" y="146"/>
                </a:cubicBezTo>
                <a:cubicBezTo>
                  <a:pt x="119" y="144"/>
                  <a:pt x="122" y="140"/>
                  <a:pt x="120" y="136"/>
                </a:cubicBezTo>
                <a:close/>
              </a:path>
            </a:pathLst>
          </a:custGeom>
          <a:solidFill>
            <a:srgbClr val="6E2684">
              <a:alpha val="67000"/>
            </a:srgbClr>
          </a:solidFill>
          <a:ln w="19050">
            <a:solidFill>
              <a:schemeClr val="accent4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id="{3041105B-0B99-4951-B05D-E3F47312D077}"/>
              </a:ext>
            </a:extLst>
          </p:cNvPr>
          <p:cNvSpPr>
            <a:spLocks noEditPoints="1"/>
          </p:cNvSpPr>
          <p:nvPr/>
        </p:nvSpPr>
        <p:spPr bwMode="auto">
          <a:xfrm>
            <a:off x="2232733" y="2736558"/>
            <a:ext cx="490151" cy="976914"/>
          </a:xfrm>
          <a:custGeom>
            <a:avLst/>
            <a:gdLst>
              <a:gd name="T0" fmla="*/ 121 w 122"/>
              <a:gd name="T1" fmla="*/ 136 h 243"/>
              <a:gd name="T2" fmla="*/ 121 w 122"/>
              <a:gd name="T3" fmla="*/ 136 h 243"/>
              <a:gd name="T4" fmla="*/ 118 w 122"/>
              <a:gd name="T5" fmla="*/ 127 h 243"/>
              <a:gd name="T6" fmla="*/ 97 w 122"/>
              <a:gd name="T7" fmla="*/ 66 h 243"/>
              <a:gd name="T8" fmla="*/ 61 w 122"/>
              <a:gd name="T9" fmla="*/ 51 h 243"/>
              <a:gd name="T10" fmla="*/ 25 w 122"/>
              <a:gd name="T11" fmla="*/ 66 h 243"/>
              <a:gd name="T12" fmla="*/ 4 w 122"/>
              <a:gd name="T13" fmla="*/ 127 h 243"/>
              <a:gd name="T14" fmla="*/ 1 w 122"/>
              <a:gd name="T15" fmla="*/ 136 h 243"/>
              <a:gd name="T16" fmla="*/ 1 w 122"/>
              <a:gd name="T17" fmla="*/ 136 h 243"/>
              <a:gd name="T18" fmla="*/ 7 w 122"/>
              <a:gd name="T19" fmla="*/ 146 h 243"/>
              <a:gd name="T20" fmla="*/ 11 w 122"/>
              <a:gd name="T21" fmla="*/ 147 h 243"/>
              <a:gd name="T22" fmla="*/ 18 w 122"/>
              <a:gd name="T23" fmla="*/ 142 h 243"/>
              <a:gd name="T24" fmla="*/ 35 w 122"/>
              <a:gd name="T25" fmla="*/ 105 h 243"/>
              <a:gd name="T26" fmla="*/ 32 w 122"/>
              <a:gd name="T27" fmla="*/ 233 h 243"/>
              <a:gd name="T28" fmla="*/ 32 w 122"/>
              <a:gd name="T29" fmla="*/ 233 h 243"/>
              <a:gd name="T30" fmla="*/ 43 w 122"/>
              <a:gd name="T31" fmla="*/ 243 h 243"/>
              <a:gd name="T32" fmla="*/ 54 w 122"/>
              <a:gd name="T33" fmla="*/ 233 h 243"/>
              <a:gd name="T34" fmla="*/ 61 w 122"/>
              <a:gd name="T35" fmla="*/ 171 h 243"/>
              <a:gd name="T36" fmla="*/ 69 w 122"/>
              <a:gd name="T37" fmla="*/ 233 h 243"/>
              <a:gd name="T38" fmla="*/ 80 w 122"/>
              <a:gd name="T39" fmla="*/ 243 h 243"/>
              <a:gd name="T40" fmla="*/ 80 w 122"/>
              <a:gd name="T41" fmla="*/ 243 h 243"/>
              <a:gd name="T42" fmla="*/ 91 w 122"/>
              <a:gd name="T43" fmla="*/ 233 h 243"/>
              <a:gd name="T44" fmla="*/ 91 w 122"/>
              <a:gd name="T45" fmla="*/ 233 h 243"/>
              <a:gd name="T46" fmla="*/ 87 w 122"/>
              <a:gd name="T47" fmla="*/ 105 h 243"/>
              <a:gd name="T48" fmla="*/ 104 w 122"/>
              <a:gd name="T49" fmla="*/ 142 h 243"/>
              <a:gd name="T50" fmla="*/ 112 w 122"/>
              <a:gd name="T51" fmla="*/ 147 h 243"/>
              <a:gd name="T52" fmla="*/ 115 w 122"/>
              <a:gd name="T53" fmla="*/ 146 h 243"/>
              <a:gd name="T54" fmla="*/ 121 w 122"/>
              <a:gd name="T55" fmla="*/ 136 h 243"/>
              <a:gd name="T56" fmla="*/ 61 w 122"/>
              <a:gd name="T57" fmla="*/ 46 h 243"/>
              <a:gd name="T58" fmla="*/ 84 w 122"/>
              <a:gd name="T59" fmla="*/ 23 h 243"/>
              <a:gd name="T60" fmla="*/ 61 w 122"/>
              <a:gd name="T61" fmla="*/ 0 h 243"/>
              <a:gd name="T62" fmla="*/ 38 w 122"/>
              <a:gd name="T63" fmla="*/ 23 h 243"/>
              <a:gd name="T64" fmla="*/ 61 w 122"/>
              <a:gd name="T65" fmla="*/ 46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2" h="243">
                <a:moveTo>
                  <a:pt x="121" y="136"/>
                </a:moveTo>
                <a:cubicBezTo>
                  <a:pt x="121" y="136"/>
                  <a:pt x="121" y="136"/>
                  <a:pt x="121" y="136"/>
                </a:cubicBezTo>
                <a:cubicBezTo>
                  <a:pt x="121" y="135"/>
                  <a:pt x="120" y="131"/>
                  <a:pt x="118" y="127"/>
                </a:cubicBezTo>
                <a:cubicBezTo>
                  <a:pt x="112" y="109"/>
                  <a:pt x="100" y="72"/>
                  <a:pt x="97" y="66"/>
                </a:cubicBezTo>
                <a:cubicBezTo>
                  <a:pt x="92" y="55"/>
                  <a:pt x="82" y="51"/>
                  <a:pt x="61" y="51"/>
                </a:cubicBezTo>
                <a:cubicBezTo>
                  <a:pt x="41" y="51"/>
                  <a:pt x="30" y="55"/>
                  <a:pt x="25" y="66"/>
                </a:cubicBezTo>
                <a:cubicBezTo>
                  <a:pt x="22" y="72"/>
                  <a:pt x="10" y="109"/>
                  <a:pt x="4" y="127"/>
                </a:cubicBezTo>
                <a:cubicBezTo>
                  <a:pt x="3" y="131"/>
                  <a:pt x="2" y="135"/>
                  <a:pt x="1" y="136"/>
                </a:cubicBezTo>
                <a:cubicBezTo>
                  <a:pt x="1" y="136"/>
                  <a:pt x="1" y="136"/>
                  <a:pt x="1" y="136"/>
                </a:cubicBezTo>
                <a:cubicBezTo>
                  <a:pt x="0" y="140"/>
                  <a:pt x="3" y="145"/>
                  <a:pt x="7" y="146"/>
                </a:cubicBezTo>
                <a:cubicBezTo>
                  <a:pt x="8" y="146"/>
                  <a:pt x="9" y="147"/>
                  <a:pt x="11" y="147"/>
                </a:cubicBezTo>
                <a:cubicBezTo>
                  <a:pt x="14" y="147"/>
                  <a:pt x="17" y="145"/>
                  <a:pt x="18" y="142"/>
                </a:cubicBezTo>
                <a:cubicBezTo>
                  <a:pt x="35" y="105"/>
                  <a:pt x="35" y="105"/>
                  <a:pt x="35" y="105"/>
                </a:cubicBezTo>
                <a:cubicBezTo>
                  <a:pt x="34" y="153"/>
                  <a:pt x="32" y="230"/>
                  <a:pt x="32" y="233"/>
                </a:cubicBezTo>
                <a:cubicBezTo>
                  <a:pt x="32" y="233"/>
                  <a:pt x="32" y="233"/>
                  <a:pt x="32" y="233"/>
                </a:cubicBezTo>
                <a:cubicBezTo>
                  <a:pt x="32" y="239"/>
                  <a:pt x="37" y="243"/>
                  <a:pt x="43" y="243"/>
                </a:cubicBezTo>
                <a:cubicBezTo>
                  <a:pt x="49" y="243"/>
                  <a:pt x="53" y="239"/>
                  <a:pt x="54" y="233"/>
                </a:cubicBezTo>
                <a:cubicBezTo>
                  <a:pt x="61" y="171"/>
                  <a:pt x="61" y="171"/>
                  <a:pt x="61" y="171"/>
                </a:cubicBezTo>
                <a:cubicBezTo>
                  <a:pt x="69" y="233"/>
                  <a:pt x="69" y="233"/>
                  <a:pt x="69" y="233"/>
                </a:cubicBezTo>
                <a:cubicBezTo>
                  <a:pt x="69" y="239"/>
                  <a:pt x="74" y="243"/>
                  <a:pt x="80" y="243"/>
                </a:cubicBezTo>
                <a:cubicBezTo>
                  <a:pt x="80" y="243"/>
                  <a:pt x="80" y="243"/>
                  <a:pt x="80" y="243"/>
                </a:cubicBezTo>
                <a:cubicBezTo>
                  <a:pt x="85" y="243"/>
                  <a:pt x="90" y="239"/>
                  <a:pt x="91" y="233"/>
                </a:cubicBezTo>
                <a:cubicBezTo>
                  <a:pt x="91" y="233"/>
                  <a:pt x="91" y="233"/>
                  <a:pt x="91" y="233"/>
                </a:cubicBezTo>
                <a:cubicBezTo>
                  <a:pt x="90" y="230"/>
                  <a:pt x="88" y="153"/>
                  <a:pt x="87" y="105"/>
                </a:cubicBezTo>
                <a:cubicBezTo>
                  <a:pt x="104" y="142"/>
                  <a:pt x="104" y="142"/>
                  <a:pt x="104" y="142"/>
                </a:cubicBezTo>
                <a:cubicBezTo>
                  <a:pt x="105" y="145"/>
                  <a:pt x="108" y="147"/>
                  <a:pt x="112" y="147"/>
                </a:cubicBezTo>
                <a:cubicBezTo>
                  <a:pt x="113" y="147"/>
                  <a:pt x="114" y="146"/>
                  <a:pt x="115" y="146"/>
                </a:cubicBezTo>
                <a:cubicBezTo>
                  <a:pt x="120" y="145"/>
                  <a:pt x="122" y="140"/>
                  <a:pt x="121" y="136"/>
                </a:cubicBezTo>
                <a:close/>
                <a:moveTo>
                  <a:pt x="61" y="46"/>
                </a:moveTo>
                <a:cubicBezTo>
                  <a:pt x="74" y="46"/>
                  <a:pt x="84" y="35"/>
                  <a:pt x="84" y="23"/>
                </a:cubicBezTo>
                <a:cubicBezTo>
                  <a:pt x="84" y="10"/>
                  <a:pt x="74" y="0"/>
                  <a:pt x="61" y="0"/>
                </a:cubicBezTo>
                <a:cubicBezTo>
                  <a:pt x="49" y="0"/>
                  <a:pt x="38" y="10"/>
                  <a:pt x="38" y="23"/>
                </a:cubicBezTo>
                <a:cubicBezTo>
                  <a:pt x="38" y="35"/>
                  <a:pt x="49" y="46"/>
                  <a:pt x="61" y="46"/>
                </a:cubicBezTo>
                <a:close/>
              </a:path>
            </a:pathLst>
          </a:custGeom>
          <a:solidFill>
            <a:schemeClr val="accent1">
              <a:alpha val="67000"/>
            </a:schemeClr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2DE9FF65-68C4-4DE2-A079-9A3F5E220CB5}"/>
              </a:ext>
            </a:extLst>
          </p:cNvPr>
          <p:cNvSpPr>
            <a:spLocks noEditPoints="1"/>
          </p:cNvSpPr>
          <p:nvPr/>
        </p:nvSpPr>
        <p:spPr bwMode="auto">
          <a:xfrm>
            <a:off x="2798341" y="4027849"/>
            <a:ext cx="490151" cy="972963"/>
          </a:xfrm>
          <a:custGeom>
            <a:avLst/>
            <a:gdLst>
              <a:gd name="T0" fmla="*/ 61 w 122"/>
              <a:gd name="T1" fmla="*/ 46 h 242"/>
              <a:gd name="T2" fmla="*/ 84 w 122"/>
              <a:gd name="T3" fmla="*/ 23 h 242"/>
              <a:gd name="T4" fmla="*/ 61 w 122"/>
              <a:gd name="T5" fmla="*/ 0 h 242"/>
              <a:gd name="T6" fmla="*/ 38 w 122"/>
              <a:gd name="T7" fmla="*/ 23 h 242"/>
              <a:gd name="T8" fmla="*/ 61 w 122"/>
              <a:gd name="T9" fmla="*/ 46 h 242"/>
              <a:gd name="T10" fmla="*/ 120 w 122"/>
              <a:gd name="T11" fmla="*/ 136 h 242"/>
              <a:gd name="T12" fmla="*/ 120 w 122"/>
              <a:gd name="T13" fmla="*/ 135 h 242"/>
              <a:gd name="T14" fmla="*/ 118 w 122"/>
              <a:gd name="T15" fmla="*/ 127 h 242"/>
              <a:gd name="T16" fmla="*/ 97 w 122"/>
              <a:gd name="T17" fmla="*/ 66 h 242"/>
              <a:gd name="T18" fmla="*/ 61 w 122"/>
              <a:gd name="T19" fmla="*/ 51 h 242"/>
              <a:gd name="T20" fmla="*/ 25 w 122"/>
              <a:gd name="T21" fmla="*/ 66 h 242"/>
              <a:gd name="T22" fmla="*/ 4 w 122"/>
              <a:gd name="T23" fmla="*/ 127 h 242"/>
              <a:gd name="T24" fmla="*/ 1 w 122"/>
              <a:gd name="T25" fmla="*/ 135 h 242"/>
              <a:gd name="T26" fmla="*/ 1 w 122"/>
              <a:gd name="T27" fmla="*/ 136 h 242"/>
              <a:gd name="T28" fmla="*/ 7 w 122"/>
              <a:gd name="T29" fmla="*/ 146 h 242"/>
              <a:gd name="T30" fmla="*/ 10 w 122"/>
              <a:gd name="T31" fmla="*/ 146 h 242"/>
              <a:gd name="T32" fmla="*/ 18 w 122"/>
              <a:gd name="T33" fmla="*/ 142 h 242"/>
              <a:gd name="T34" fmla="*/ 30 w 122"/>
              <a:gd name="T35" fmla="*/ 112 h 242"/>
              <a:gd name="T36" fmla="*/ 19 w 122"/>
              <a:gd name="T37" fmla="*/ 177 h 242"/>
              <a:gd name="T38" fmla="*/ 20 w 122"/>
              <a:gd name="T39" fmla="*/ 179 h 242"/>
              <a:gd name="T40" fmla="*/ 22 w 122"/>
              <a:gd name="T41" fmla="*/ 180 h 242"/>
              <a:gd name="T42" fmla="*/ 33 w 122"/>
              <a:gd name="T43" fmla="*/ 180 h 242"/>
              <a:gd name="T44" fmla="*/ 31 w 122"/>
              <a:gd name="T45" fmla="*/ 233 h 242"/>
              <a:gd name="T46" fmla="*/ 31 w 122"/>
              <a:gd name="T47" fmla="*/ 233 h 242"/>
              <a:gd name="T48" fmla="*/ 42 w 122"/>
              <a:gd name="T49" fmla="*/ 242 h 242"/>
              <a:gd name="T50" fmla="*/ 53 w 122"/>
              <a:gd name="T51" fmla="*/ 233 h 242"/>
              <a:gd name="T52" fmla="*/ 60 w 122"/>
              <a:gd name="T53" fmla="*/ 180 h 242"/>
              <a:gd name="T54" fmla="*/ 62 w 122"/>
              <a:gd name="T55" fmla="*/ 180 h 242"/>
              <a:gd name="T56" fmla="*/ 68 w 122"/>
              <a:gd name="T57" fmla="*/ 233 h 242"/>
              <a:gd name="T58" fmla="*/ 79 w 122"/>
              <a:gd name="T59" fmla="*/ 242 h 242"/>
              <a:gd name="T60" fmla="*/ 79 w 122"/>
              <a:gd name="T61" fmla="*/ 242 h 242"/>
              <a:gd name="T62" fmla="*/ 90 w 122"/>
              <a:gd name="T63" fmla="*/ 233 h 242"/>
              <a:gd name="T64" fmla="*/ 90 w 122"/>
              <a:gd name="T65" fmla="*/ 233 h 242"/>
              <a:gd name="T66" fmla="*/ 88 w 122"/>
              <a:gd name="T67" fmla="*/ 180 h 242"/>
              <a:gd name="T68" fmla="*/ 100 w 122"/>
              <a:gd name="T69" fmla="*/ 180 h 242"/>
              <a:gd name="T70" fmla="*/ 102 w 122"/>
              <a:gd name="T71" fmla="*/ 177 h 242"/>
              <a:gd name="T72" fmla="*/ 102 w 122"/>
              <a:gd name="T73" fmla="*/ 177 h 242"/>
              <a:gd name="T74" fmla="*/ 91 w 122"/>
              <a:gd name="T75" fmla="*/ 112 h 242"/>
              <a:gd name="T76" fmla="*/ 103 w 122"/>
              <a:gd name="T77" fmla="*/ 142 h 242"/>
              <a:gd name="T78" fmla="*/ 111 w 122"/>
              <a:gd name="T79" fmla="*/ 146 h 242"/>
              <a:gd name="T80" fmla="*/ 111 w 122"/>
              <a:gd name="T81" fmla="*/ 146 h 242"/>
              <a:gd name="T82" fmla="*/ 114 w 122"/>
              <a:gd name="T83" fmla="*/ 146 h 242"/>
              <a:gd name="T84" fmla="*/ 120 w 122"/>
              <a:gd name="T85" fmla="*/ 13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2" h="242">
                <a:moveTo>
                  <a:pt x="61" y="46"/>
                </a:moveTo>
                <a:cubicBezTo>
                  <a:pt x="73" y="46"/>
                  <a:pt x="84" y="35"/>
                  <a:pt x="84" y="23"/>
                </a:cubicBezTo>
                <a:cubicBezTo>
                  <a:pt x="84" y="10"/>
                  <a:pt x="73" y="0"/>
                  <a:pt x="61" y="0"/>
                </a:cubicBezTo>
                <a:cubicBezTo>
                  <a:pt x="48" y="0"/>
                  <a:pt x="38" y="10"/>
                  <a:pt x="38" y="23"/>
                </a:cubicBezTo>
                <a:cubicBezTo>
                  <a:pt x="38" y="35"/>
                  <a:pt x="48" y="46"/>
                  <a:pt x="61" y="46"/>
                </a:cubicBezTo>
                <a:close/>
                <a:moveTo>
                  <a:pt x="120" y="136"/>
                </a:moveTo>
                <a:cubicBezTo>
                  <a:pt x="120" y="136"/>
                  <a:pt x="120" y="135"/>
                  <a:pt x="120" y="135"/>
                </a:cubicBezTo>
                <a:cubicBezTo>
                  <a:pt x="120" y="135"/>
                  <a:pt x="119" y="131"/>
                  <a:pt x="118" y="127"/>
                </a:cubicBezTo>
                <a:cubicBezTo>
                  <a:pt x="112" y="109"/>
                  <a:pt x="100" y="72"/>
                  <a:pt x="97" y="66"/>
                </a:cubicBezTo>
                <a:cubicBezTo>
                  <a:pt x="92" y="55"/>
                  <a:pt x="81" y="51"/>
                  <a:pt x="61" y="51"/>
                </a:cubicBezTo>
                <a:cubicBezTo>
                  <a:pt x="40" y="51"/>
                  <a:pt x="30" y="55"/>
                  <a:pt x="25" y="66"/>
                </a:cubicBezTo>
                <a:cubicBezTo>
                  <a:pt x="21" y="72"/>
                  <a:pt x="9" y="109"/>
                  <a:pt x="4" y="127"/>
                </a:cubicBezTo>
                <a:cubicBezTo>
                  <a:pt x="2" y="131"/>
                  <a:pt x="1" y="135"/>
                  <a:pt x="1" y="135"/>
                </a:cubicBezTo>
                <a:cubicBezTo>
                  <a:pt x="1" y="135"/>
                  <a:pt x="1" y="136"/>
                  <a:pt x="1" y="136"/>
                </a:cubicBezTo>
                <a:cubicBezTo>
                  <a:pt x="0" y="140"/>
                  <a:pt x="2" y="144"/>
                  <a:pt x="7" y="146"/>
                </a:cubicBezTo>
                <a:cubicBezTo>
                  <a:pt x="8" y="146"/>
                  <a:pt x="9" y="146"/>
                  <a:pt x="10" y="146"/>
                </a:cubicBezTo>
                <a:cubicBezTo>
                  <a:pt x="13" y="146"/>
                  <a:pt x="17" y="145"/>
                  <a:pt x="18" y="142"/>
                </a:cubicBezTo>
                <a:cubicBezTo>
                  <a:pt x="30" y="112"/>
                  <a:pt x="30" y="112"/>
                  <a:pt x="30" y="112"/>
                </a:cubicBezTo>
                <a:cubicBezTo>
                  <a:pt x="19" y="177"/>
                  <a:pt x="19" y="177"/>
                  <a:pt x="19" y="177"/>
                </a:cubicBezTo>
                <a:cubicBezTo>
                  <a:pt x="19" y="178"/>
                  <a:pt x="19" y="178"/>
                  <a:pt x="20" y="179"/>
                </a:cubicBezTo>
                <a:cubicBezTo>
                  <a:pt x="20" y="179"/>
                  <a:pt x="21" y="180"/>
                  <a:pt x="22" y="180"/>
                </a:cubicBezTo>
                <a:cubicBezTo>
                  <a:pt x="33" y="180"/>
                  <a:pt x="33" y="180"/>
                  <a:pt x="33" y="180"/>
                </a:cubicBezTo>
                <a:cubicBezTo>
                  <a:pt x="32" y="196"/>
                  <a:pt x="31" y="231"/>
                  <a:pt x="31" y="233"/>
                </a:cubicBezTo>
                <a:cubicBezTo>
                  <a:pt x="31" y="233"/>
                  <a:pt x="31" y="233"/>
                  <a:pt x="31" y="233"/>
                </a:cubicBezTo>
                <a:cubicBezTo>
                  <a:pt x="32" y="238"/>
                  <a:pt x="37" y="242"/>
                  <a:pt x="42" y="242"/>
                </a:cubicBezTo>
                <a:cubicBezTo>
                  <a:pt x="48" y="242"/>
                  <a:pt x="53" y="238"/>
                  <a:pt x="53" y="233"/>
                </a:cubicBezTo>
                <a:cubicBezTo>
                  <a:pt x="60" y="180"/>
                  <a:pt x="60" y="180"/>
                  <a:pt x="60" y="180"/>
                </a:cubicBezTo>
                <a:cubicBezTo>
                  <a:pt x="62" y="180"/>
                  <a:pt x="62" y="180"/>
                  <a:pt x="62" y="180"/>
                </a:cubicBezTo>
                <a:cubicBezTo>
                  <a:pt x="68" y="233"/>
                  <a:pt x="68" y="233"/>
                  <a:pt x="68" y="233"/>
                </a:cubicBezTo>
                <a:cubicBezTo>
                  <a:pt x="68" y="238"/>
                  <a:pt x="73" y="242"/>
                  <a:pt x="79" y="242"/>
                </a:cubicBezTo>
                <a:cubicBezTo>
                  <a:pt x="79" y="242"/>
                  <a:pt x="79" y="242"/>
                  <a:pt x="79" y="242"/>
                </a:cubicBezTo>
                <a:cubicBezTo>
                  <a:pt x="85" y="242"/>
                  <a:pt x="90" y="238"/>
                  <a:pt x="90" y="233"/>
                </a:cubicBezTo>
                <a:cubicBezTo>
                  <a:pt x="90" y="233"/>
                  <a:pt x="90" y="233"/>
                  <a:pt x="90" y="233"/>
                </a:cubicBezTo>
                <a:cubicBezTo>
                  <a:pt x="90" y="231"/>
                  <a:pt x="89" y="196"/>
                  <a:pt x="88" y="180"/>
                </a:cubicBezTo>
                <a:cubicBezTo>
                  <a:pt x="100" y="180"/>
                  <a:pt x="100" y="180"/>
                  <a:pt x="100" y="180"/>
                </a:cubicBezTo>
                <a:cubicBezTo>
                  <a:pt x="101" y="180"/>
                  <a:pt x="102" y="179"/>
                  <a:pt x="102" y="177"/>
                </a:cubicBezTo>
                <a:cubicBezTo>
                  <a:pt x="102" y="177"/>
                  <a:pt x="102" y="177"/>
                  <a:pt x="102" y="177"/>
                </a:cubicBezTo>
                <a:cubicBezTo>
                  <a:pt x="91" y="112"/>
                  <a:pt x="91" y="112"/>
                  <a:pt x="91" y="112"/>
                </a:cubicBezTo>
                <a:cubicBezTo>
                  <a:pt x="103" y="142"/>
                  <a:pt x="103" y="142"/>
                  <a:pt x="103" y="142"/>
                </a:cubicBezTo>
                <a:cubicBezTo>
                  <a:pt x="105" y="145"/>
                  <a:pt x="108" y="146"/>
                  <a:pt x="111" y="146"/>
                </a:cubicBezTo>
                <a:cubicBezTo>
                  <a:pt x="111" y="146"/>
                  <a:pt x="111" y="146"/>
                  <a:pt x="111" y="146"/>
                </a:cubicBezTo>
                <a:cubicBezTo>
                  <a:pt x="112" y="146"/>
                  <a:pt x="113" y="146"/>
                  <a:pt x="114" y="146"/>
                </a:cubicBezTo>
                <a:cubicBezTo>
                  <a:pt x="119" y="144"/>
                  <a:pt x="122" y="140"/>
                  <a:pt x="120" y="136"/>
                </a:cubicBezTo>
                <a:close/>
              </a:path>
            </a:pathLst>
          </a:custGeom>
          <a:solidFill>
            <a:srgbClr val="622181">
              <a:alpha val="67000"/>
            </a:srgbClr>
          </a:solidFill>
          <a:ln w="19050">
            <a:solidFill>
              <a:schemeClr val="accent4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id="{2E3FF256-5459-4385-98B2-3B54C074C904}"/>
              </a:ext>
            </a:extLst>
          </p:cNvPr>
          <p:cNvSpPr>
            <a:spLocks noEditPoints="1"/>
          </p:cNvSpPr>
          <p:nvPr/>
        </p:nvSpPr>
        <p:spPr bwMode="auto">
          <a:xfrm>
            <a:off x="2798341" y="2738646"/>
            <a:ext cx="490151" cy="976914"/>
          </a:xfrm>
          <a:custGeom>
            <a:avLst/>
            <a:gdLst>
              <a:gd name="T0" fmla="*/ 121 w 122"/>
              <a:gd name="T1" fmla="*/ 136 h 243"/>
              <a:gd name="T2" fmla="*/ 121 w 122"/>
              <a:gd name="T3" fmla="*/ 136 h 243"/>
              <a:gd name="T4" fmla="*/ 118 w 122"/>
              <a:gd name="T5" fmla="*/ 127 h 243"/>
              <a:gd name="T6" fmla="*/ 97 w 122"/>
              <a:gd name="T7" fmla="*/ 66 h 243"/>
              <a:gd name="T8" fmla="*/ 61 w 122"/>
              <a:gd name="T9" fmla="*/ 51 h 243"/>
              <a:gd name="T10" fmla="*/ 25 w 122"/>
              <a:gd name="T11" fmla="*/ 66 h 243"/>
              <a:gd name="T12" fmla="*/ 4 w 122"/>
              <a:gd name="T13" fmla="*/ 127 h 243"/>
              <a:gd name="T14" fmla="*/ 1 w 122"/>
              <a:gd name="T15" fmla="*/ 136 h 243"/>
              <a:gd name="T16" fmla="*/ 1 w 122"/>
              <a:gd name="T17" fmla="*/ 136 h 243"/>
              <a:gd name="T18" fmla="*/ 7 w 122"/>
              <a:gd name="T19" fmla="*/ 146 h 243"/>
              <a:gd name="T20" fmla="*/ 11 w 122"/>
              <a:gd name="T21" fmla="*/ 147 h 243"/>
              <a:gd name="T22" fmla="*/ 18 w 122"/>
              <a:gd name="T23" fmla="*/ 142 h 243"/>
              <a:gd name="T24" fmla="*/ 35 w 122"/>
              <a:gd name="T25" fmla="*/ 105 h 243"/>
              <a:gd name="T26" fmla="*/ 32 w 122"/>
              <a:gd name="T27" fmla="*/ 233 h 243"/>
              <a:gd name="T28" fmla="*/ 32 w 122"/>
              <a:gd name="T29" fmla="*/ 233 h 243"/>
              <a:gd name="T30" fmla="*/ 43 w 122"/>
              <a:gd name="T31" fmla="*/ 243 h 243"/>
              <a:gd name="T32" fmla="*/ 54 w 122"/>
              <a:gd name="T33" fmla="*/ 233 h 243"/>
              <a:gd name="T34" fmla="*/ 61 w 122"/>
              <a:gd name="T35" fmla="*/ 171 h 243"/>
              <a:gd name="T36" fmla="*/ 69 w 122"/>
              <a:gd name="T37" fmla="*/ 233 h 243"/>
              <a:gd name="T38" fmla="*/ 80 w 122"/>
              <a:gd name="T39" fmla="*/ 243 h 243"/>
              <a:gd name="T40" fmla="*/ 80 w 122"/>
              <a:gd name="T41" fmla="*/ 243 h 243"/>
              <a:gd name="T42" fmla="*/ 91 w 122"/>
              <a:gd name="T43" fmla="*/ 233 h 243"/>
              <a:gd name="T44" fmla="*/ 91 w 122"/>
              <a:gd name="T45" fmla="*/ 233 h 243"/>
              <a:gd name="T46" fmla="*/ 87 w 122"/>
              <a:gd name="T47" fmla="*/ 105 h 243"/>
              <a:gd name="T48" fmla="*/ 104 w 122"/>
              <a:gd name="T49" fmla="*/ 142 h 243"/>
              <a:gd name="T50" fmla="*/ 112 w 122"/>
              <a:gd name="T51" fmla="*/ 147 h 243"/>
              <a:gd name="T52" fmla="*/ 115 w 122"/>
              <a:gd name="T53" fmla="*/ 146 h 243"/>
              <a:gd name="T54" fmla="*/ 121 w 122"/>
              <a:gd name="T55" fmla="*/ 136 h 243"/>
              <a:gd name="T56" fmla="*/ 61 w 122"/>
              <a:gd name="T57" fmla="*/ 46 h 243"/>
              <a:gd name="T58" fmla="*/ 84 w 122"/>
              <a:gd name="T59" fmla="*/ 23 h 243"/>
              <a:gd name="T60" fmla="*/ 61 w 122"/>
              <a:gd name="T61" fmla="*/ 0 h 243"/>
              <a:gd name="T62" fmla="*/ 38 w 122"/>
              <a:gd name="T63" fmla="*/ 23 h 243"/>
              <a:gd name="T64" fmla="*/ 61 w 122"/>
              <a:gd name="T65" fmla="*/ 46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2" h="243">
                <a:moveTo>
                  <a:pt x="121" y="136"/>
                </a:moveTo>
                <a:cubicBezTo>
                  <a:pt x="121" y="136"/>
                  <a:pt x="121" y="136"/>
                  <a:pt x="121" y="136"/>
                </a:cubicBezTo>
                <a:cubicBezTo>
                  <a:pt x="121" y="135"/>
                  <a:pt x="120" y="131"/>
                  <a:pt x="118" y="127"/>
                </a:cubicBezTo>
                <a:cubicBezTo>
                  <a:pt x="112" y="109"/>
                  <a:pt x="100" y="72"/>
                  <a:pt x="97" y="66"/>
                </a:cubicBezTo>
                <a:cubicBezTo>
                  <a:pt x="92" y="55"/>
                  <a:pt x="82" y="51"/>
                  <a:pt x="61" y="51"/>
                </a:cubicBezTo>
                <a:cubicBezTo>
                  <a:pt x="41" y="51"/>
                  <a:pt x="30" y="55"/>
                  <a:pt x="25" y="66"/>
                </a:cubicBezTo>
                <a:cubicBezTo>
                  <a:pt x="22" y="72"/>
                  <a:pt x="10" y="109"/>
                  <a:pt x="4" y="127"/>
                </a:cubicBezTo>
                <a:cubicBezTo>
                  <a:pt x="3" y="131"/>
                  <a:pt x="2" y="135"/>
                  <a:pt x="1" y="136"/>
                </a:cubicBezTo>
                <a:cubicBezTo>
                  <a:pt x="1" y="136"/>
                  <a:pt x="1" y="136"/>
                  <a:pt x="1" y="136"/>
                </a:cubicBezTo>
                <a:cubicBezTo>
                  <a:pt x="0" y="140"/>
                  <a:pt x="3" y="145"/>
                  <a:pt x="7" y="146"/>
                </a:cubicBezTo>
                <a:cubicBezTo>
                  <a:pt x="8" y="146"/>
                  <a:pt x="9" y="147"/>
                  <a:pt x="11" y="147"/>
                </a:cubicBezTo>
                <a:cubicBezTo>
                  <a:pt x="14" y="147"/>
                  <a:pt x="17" y="145"/>
                  <a:pt x="18" y="142"/>
                </a:cubicBezTo>
                <a:cubicBezTo>
                  <a:pt x="35" y="105"/>
                  <a:pt x="35" y="105"/>
                  <a:pt x="35" y="105"/>
                </a:cubicBezTo>
                <a:cubicBezTo>
                  <a:pt x="34" y="153"/>
                  <a:pt x="32" y="230"/>
                  <a:pt x="32" y="233"/>
                </a:cubicBezTo>
                <a:cubicBezTo>
                  <a:pt x="32" y="233"/>
                  <a:pt x="32" y="233"/>
                  <a:pt x="32" y="233"/>
                </a:cubicBezTo>
                <a:cubicBezTo>
                  <a:pt x="32" y="239"/>
                  <a:pt x="37" y="243"/>
                  <a:pt x="43" y="243"/>
                </a:cubicBezTo>
                <a:cubicBezTo>
                  <a:pt x="49" y="243"/>
                  <a:pt x="53" y="239"/>
                  <a:pt x="54" y="233"/>
                </a:cubicBezTo>
                <a:cubicBezTo>
                  <a:pt x="61" y="171"/>
                  <a:pt x="61" y="171"/>
                  <a:pt x="61" y="171"/>
                </a:cubicBezTo>
                <a:cubicBezTo>
                  <a:pt x="69" y="233"/>
                  <a:pt x="69" y="233"/>
                  <a:pt x="69" y="233"/>
                </a:cubicBezTo>
                <a:cubicBezTo>
                  <a:pt x="69" y="239"/>
                  <a:pt x="74" y="243"/>
                  <a:pt x="80" y="243"/>
                </a:cubicBezTo>
                <a:cubicBezTo>
                  <a:pt x="80" y="243"/>
                  <a:pt x="80" y="243"/>
                  <a:pt x="80" y="243"/>
                </a:cubicBezTo>
                <a:cubicBezTo>
                  <a:pt x="85" y="243"/>
                  <a:pt x="90" y="239"/>
                  <a:pt x="91" y="233"/>
                </a:cubicBezTo>
                <a:cubicBezTo>
                  <a:pt x="91" y="233"/>
                  <a:pt x="91" y="233"/>
                  <a:pt x="91" y="233"/>
                </a:cubicBezTo>
                <a:cubicBezTo>
                  <a:pt x="90" y="230"/>
                  <a:pt x="88" y="153"/>
                  <a:pt x="87" y="105"/>
                </a:cubicBezTo>
                <a:cubicBezTo>
                  <a:pt x="104" y="142"/>
                  <a:pt x="104" y="142"/>
                  <a:pt x="104" y="142"/>
                </a:cubicBezTo>
                <a:cubicBezTo>
                  <a:pt x="105" y="145"/>
                  <a:pt x="108" y="147"/>
                  <a:pt x="112" y="147"/>
                </a:cubicBezTo>
                <a:cubicBezTo>
                  <a:pt x="113" y="147"/>
                  <a:pt x="114" y="146"/>
                  <a:pt x="115" y="146"/>
                </a:cubicBezTo>
                <a:cubicBezTo>
                  <a:pt x="120" y="145"/>
                  <a:pt x="122" y="140"/>
                  <a:pt x="121" y="136"/>
                </a:cubicBezTo>
                <a:close/>
                <a:moveTo>
                  <a:pt x="61" y="46"/>
                </a:moveTo>
                <a:cubicBezTo>
                  <a:pt x="74" y="46"/>
                  <a:pt x="84" y="35"/>
                  <a:pt x="84" y="23"/>
                </a:cubicBezTo>
                <a:cubicBezTo>
                  <a:pt x="84" y="10"/>
                  <a:pt x="74" y="0"/>
                  <a:pt x="61" y="0"/>
                </a:cubicBezTo>
                <a:cubicBezTo>
                  <a:pt x="49" y="0"/>
                  <a:pt x="38" y="10"/>
                  <a:pt x="38" y="23"/>
                </a:cubicBezTo>
                <a:cubicBezTo>
                  <a:pt x="38" y="35"/>
                  <a:pt x="49" y="46"/>
                  <a:pt x="61" y="46"/>
                </a:cubicBezTo>
                <a:close/>
              </a:path>
            </a:pathLst>
          </a:custGeom>
          <a:solidFill>
            <a:schemeClr val="accent1">
              <a:alpha val="67000"/>
            </a:schemeClr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C621428E-9CD3-4A8D-B78C-49A98AD69749}"/>
              </a:ext>
            </a:extLst>
          </p:cNvPr>
          <p:cNvSpPr>
            <a:spLocks noEditPoints="1"/>
          </p:cNvSpPr>
          <p:nvPr/>
        </p:nvSpPr>
        <p:spPr bwMode="auto">
          <a:xfrm>
            <a:off x="3363949" y="4013395"/>
            <a:ext cx="490151" cy="972963"/>
          </a:xfrm>
          <a:custGeom>
            <a:avLst/>
            <a:gdLst>
              <a:gd name="T0" fmla="*/ 61 w 122"/>
              <a:gd name="T1" fmla="*/ 46 h 242"/>
              <a:gd name="T2" fmla="*/ 84 w 122"/>
              <a:gd name="T3" fmla="*/ 23 h 242"/>
              <a:gd name="T4" fmla="*/ 61 w 122"/>
              <a:gd name="T5" fmla="*/ 0 h 242"/>
              <a:gd name="T6" fmla="*/ 38 w 122"/>
              <a:gd name="T7" fmla="*/ 23 h 242"/>
              <a:gd name="T8" fmla="*/ 61 w 122"/>
              <a:gd name="T9" fmla="*/ 46 h 242"/>
              <a:gd name="T10" fmla="*/ 120 w 122"/>
              <a:gd name="T11" fmla="*/ 136 h 242"/>
              <a:gd name="T12" fmla="*/ 120 w 122"/>
              <a:gd name="T13" fmla="*/ 135 h 242"/>
              <a:gd name="T14" fmla="*/ 118 w 122"/>
              <a:gd name="T15" fmla="*/ 127 h 242"/>
              <a:gd name="T16" fmla="*/ 97 w 122"/>
              <a:gd name="T17" fmla="*/ 66 h 242"/>
              <a:gd name="T18" fmla="*/ 61 w 122"/>
              <a:gd name="T19" fmla="*/ 51 h 242"/>
              <a:gd name="T20" fmla="*/ 25 w 122"/>
              <a:gd name="T21" fmla="*/ 66 h 242"/>
              <a:gd name="T22" fmla="*/ 4 w 122"/>
              <a:gd name="T23" fmla="*/ 127 h 242"/>
              <a:gd name="T24" fmla="*/ 1 w 122"/>
              <a:gd name="T25" fmla="*/ 135 h 242"/>
              <a:gd name="T26" fmla="*/ 1 w 122"/>
              <a:gd name="T27" fmla="*/ 136 h 242"/>
              <a:gd name="T28" fmla="*/ 7 w 122"/>
              <a:gd name="T29" fmla="*/ 146 h 242"/>
              <a:gd name="T30" fmla="*/ 10 w 122"/>
              <a:gd name="T31" fmla="*/ 146 h 242"/>
              <a:gd name="T32" fmla="*/ 18 w 122"/>
              <a:gd name="T33" fmla="*/ 142 h 242"/>
              <a:gd name="T34" fmla="*/ 30 w 122"/>
              <a:gd name="T35" fmla="*/ 112 h 242"/>
              <a:gd name="T36" fmla="*/ 19 w 122"/>
              <a:gd name="T37" fmla="*/ 177 h 242"/>
              <a:gd name="T38" fmla="*/ 20 w 122"/>
              <a:gd name="T39" fmla="*/ 179 h 242"/>
              <a:gd name="T40" fmla="*/ 22 w 122"/>
              <a:gd name="T41" fmla="*/ 180 h 242"/>
              <a:gd name="T42" fmla="*/ 33 w 122"/>
              <a:gd name="T43" fmla="*/ 180 h 242"/>
              <a:gd name="T44" fmla="*/ 31 w 122"/>
              <a:gd name="T45" fmla="*/ 233 h 242"/>
              <a:gd name="T46" fmla="*/ 31 w 122"/>
              <a:gd name="T47" fmla="*/ 233 h 242"/>
              <a:gd name="T48" fmla="*/ 42 w 122"/>
              <a:gd name="T49" fmla="*/ 242 h 242"/>
              <a:gd name="T50" fmla="*/ 53 w 122"/>
              <a:gd name="T51" fmla="*/ 233 h 242"/>
              <a:gd name="T52" fmla="*/ 60 w 122"/>
              <a:gd name="T53" fmla="*/ 180 h 242"/>
              <a:gd name="T54" fmla="*/ 62 w 122"/>
              <a:gd name="T55" fmla="*/ 180 h 242"/>
              <a:gd name="T56" fmla="*/ 68 w 122"/>
              <a:gd name="T57" fmla="*/ 233 h 242"/>
              <a:gd name="T58" fmla="*/ 79 w 122"/>
              <a:gd name="T59" fmla="*/ 242 h 242"/>
              <a:gd name="T60" fmla="*/ 79 w 122"/>
              <a:gd name="T61" fmla="*/ 242 h 242"/>
              <a:gd name="T62" fmla="*/ 90 w 122"/>
              <a:gd name="T63" fmla="*/ 233 h 242"/>
              <a:gd name="T64" fmla="*/ 90 w 122"/>
              <a:gd name="T65" fmla="*/ 233 h 242"/>
              <a:gd name="T66" fmla="*/ 88 w 122"/>
              <a:gd name="T67" fmla="*/ 180 h 242"/>
              <a:gd name="T68" fmla="*/ 100 w 122"/>
              <a:gd name="T69" fmla="*/ 180 h 242"/>
              <a:gd name="T70" fmla="*/ 102 w 122"/>
              <a:gd name="T71" fmla="*/ 177 h 242"/>
              <a:gd name="T72" fmla="*/ 102 w 122"/>
              <a:gd name="T73" fmla="*/ 177 h 242"/>
              <a:gd name="T74" fmla="*/ 91 w 122"/>
              <a:gd name="T75" fmla="*/ 112 h 242"/>
              <a:gd name="T76" fmla="*/ 103 w 122"/>
              <a:gd name="T77" fmla="*/ 142 h 242"/>
              <a:gd name="T78" fmla="*/ 111 w 122"/>
              <a:gd name="T79" fmla="*/ 146 h 242"/>
              <a:gd name="T80" fmla="*/ 111 w 122"/>
              <a:gd name="T81" fmla="*/ 146 h 242"/>
              <a:gd name="T82" fmla="*/ 114 w 122"/>
              <a:gd name="T83" fmla="*/ 146 h 242"/>
              <a:gd name="T84" fmla="*/ 120 w 122"/>
              <a:gd name="T85" fmla="*/ 13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2" h="242">
                <a:moveTo>
                  <a:pt x="61" y="46"/>
                </a:moveTo>
                <a:cubicBezTo>
                  <a:pt x="73" y="46"/>
                  <a:pt x="84" y="35"/>
                  <a:pt x="84" y="23"/>
                </a:cubicBezTo>
                <a:cubicBezTo>
                  <a:pt x="84" y="10"/>
                  <a:pt x="73" y="0"/>
                  <a:pt x="61" y="0"/>
                </a:cubicBezTo>
                <a:cubicBezTo>
                  <a:pt x="48" y="0"/>
                  <a:pt x="38" y="10"/>
                  <a:pt x="38" y="23"/>
                </a:cubicBezTo>
                <a:cubicBezTo>
                  <a:pt x="38" y="35"/>
                  <a:pt x="48" y="46"/>
                  <a:pt x="61" y="46"/>
                </a:cubicBezTo>
                <a:close/>
                <a:moveTo>
                  <a:pt x="120" y="136"/>
                </a:moveTo>
                <a:cubicBezTo>
                  <a:pt x="120" y="136"/>
                  <a:pt x="120" y="135"/>
                  <a:pt x="120" y="135"/>
                </a:cubicBezTo>
                <a:cubicBezTo>
                  <a:pt x="120" y="135"/>
                  <a:pt x="119" y="131"/>
                  <a:pt x="118" y="127"/>
                </a:cubicBezTo>
                <a:cubicBezTo>
                  <a:pt x="112" y="109"/>
                  <a:pt x="100" y="72"/>
                  <a:pt x="97" y="66"/>
                </a:cubicBezTo>
                <a:cubicBezTo>
                  <a:pt x="92" y="55"/>
                  <a:pt x="81" y="51"/>
                  <a:pt x="61" y="51"/>
                </a:cubicBezTo>
                <a:cubicBezTo>
                  <a:pt x="40" y="51"/>
                  <a:pt x="30" y="55"/>
                  <a:pt x="25" y="66"/>
                </a:cubicBezTo>
                <a:cubicBezTo>
                  <a:pt x="21" y="72"/>
                  <a:pt x="9" y="109"/>
                  <a:pt x="4" y="127"/>
                </a:cubicBezTo>
                <a:cubicBezTo>
                  <a:pt x="2" y="131"/>
                  <a:pt x="1" y="135"/>
                  <a:pt x="1" y="135"/>
                </a:cubicBezTo>
                <a:cubicBezTo>
                  <a:pt x="1" y="135"/>
                  <a:pt x="1" y="136"/>
                  <a:pt x="1" y="136"/>
                </a:cubicBezTo>
                <a:cubicBezTo>
                  <a:pt x="0" y="140"/>
                  <a:pt x="2" y="144"/>
                  <a:pt x="7" y="146"/>
                </a:cubicBezTo>
                <a:cubicBezTo>
                  <a:pt x="8" y="146"/>
                  <a:pt x="9" y="146"/>
                  <a:pt x="10" y="146"/>
                </a:cubicBezTo>
                <a:cubicBezTo>
                  <a:pt x="13" y="146"/>
                  <a:pt x="17" y="145"/>
                  <a:pt x="18" y="142"/>
                </a:cubicBezTo>
                <a:cubicBezTo>
                  <a:pt x="30" y="112"/>
                  <a:pt x="30" y="112"/>
                  <a:pt x="30" y="112"/>
                </a:cubicBezTo>
                <a:cubicBezTo>
                  <a:pt x="19" y="177"/>
                  <a:pt x="19" y="177"/>
                  <a:pt x="19" y="177"/>
                </a:cubicBezTo>
                <a:cubicBezTo>
                  <a:pt x="19" y="178"/>
                  <a:pt x="19" y="178"/>
                  <a:pt x="20" y="179"/>
                </a:cubicBezTo>
                <a:cubicBezTo>
                  <a:pt x="20" y="179"/>
                  <a:pt x="21" y="180"/>
                  <a:pt x="22" y="180"/>
                </a:cubicBezTo>
                <a:cubicBezTo>
                  <a:pt x="33" y="180"/>
                  <a:pt x="33" y="180"/>
                  <a:pt x="33" y="180"/>
                </a:cubicBezTo>
                <a:cubicBezTo>
                  <a:pt x="32" y="196"/>
                  <a:pt x="31" y="231"/>
                  <a:pt x="31" y="233"/>
                </a:cubicBezTo>
                <a:cubicBezTo>
                  <a:pt x="31" y="233"/>
                  <a:pt x="31" y="233"/>
                  <a:pt x="31" y="233"/>
                </a:cubicBezTo>
                <a:cubicBezTo>
                  <a:pt x="32" y="238"/>
                  <a:pt x="37" y="242"/>
                  <a:pt x="42" y="242"/>
                </a:cubicBezTo>
                <a:cubicBezTo>
                  <a:pt x="48" y="242"/>
                  <a:pt x="53" y="238"/>
                  <a:pt x="53" y="233"/>
                </a:cubicBezTo>
                <a:cubicBezTo>
                  <a:pt x="60" y="180"/>
                  <a:pt x="60" y="180"/>
                  <a:pt x="60" y="180"/>
                </a:cubicBezTo>
                <a:cubicBezTo>
                  <a:pt x="62" y="180"/>
                  <a:pt x="62" y="180"/>
                  <a:pt x="62" y="180"/>
                </a:cubicBezTo>
                <a:cubicBezTo>
                  <a:pt x="68" y="233"/>
                  <a:pt x="68" y="233"/>
                  <a:pt x="68" y="233"/>
                </a:cubicBezTo>
                <a:cubicBezTo>
                  <a:pt x="68" y="238"/>
                  <a:pt x="73" y="242"/>
                  <a:pt x="79" y="242"/>
                </a:cubicBezTo>
                <a:cubicBezTo>
                  <a:pt x="79" y="242"/>
                  <a:pt x="79" y="242"/>
                  <a:pt x="79" y="242"/>
                </a:cubicBezTo>
                <a:cubicBezTo>
                  <a:pt x="85" y="242"/>
                  <a:pt x="90" y="238"/>
                  <a:pt x="90" y="233"/>
                </a:cubicBezTo>
                <a:cubicBezTo>
                  <a:pt x="90" y="233"/>
                  <a:pt x="90" y="233"/>
                  <a:pt x="90" y="233"/>
                </a:cubicBezTo>
                <a:cubicBezTo>
                  <a:pt x="90" y="231"/>
                  <a:pt x="89" y="196"/>
                  <a:pt x="88" y="180"/>
                </a:cubicBezTo>
                <a:cubicBezTo>
                  <a:pt x="100" y="180"/>
                  <a:pt x="100" y="180"/>
                  <a:pt x="100" y="180"/>
                </a:cubicBezTo>
                <a:cubicBezTo>
                  <a:pt x="101" y="180"/>
                  <a:pt x="102" y="179"/>
                  <a:pt x="102" y="177"/>
                </a:cubicBezTo>
                <a:cubicBezTo>
                  <a:pt x="102" y="177"/>
                  <a:pt x="102" y="177"/>
                  <a:pt x="102" y="177"/>
                </a:cubicBezTo>
                <a:cubicBezTo>
                  <a:pt x="91" y="112"/>
                  <a:pt x="91" y="112"/>
                  <a:pt x="91" y="112"/>
                </a:cubicBezTo>
                <a:cubicBezTo>
                  <a:pt x="103" y="142"/>
                  <a:pt x="103" y="142"/>
                  <a:pt x="103" y="142"/>
                </a:cubicBezTo>
                <a:cubicBezTo>
                  <a:pt x="105" y="145"/>
                  <a:pt x="108" y="146"/>
                  <a:pt x="111" y="146"/>
                </a:cubicBezTo>
                <a:cubicBezTo>
                  <a:pt x="111" y="146"/>
                  <a:pt x="111" y="146"/>
                  <a:pt x="111" y="146"/>
                </a:cubicBezTo>
                <a:cubicBezTo>
                  <a:pt x="112" y="146"/>
                  <a:pt x="113" y="146"/>
                  <a:pt x="114" y="146"/>
                </a:cubicBezTo>
                <a:cubicBezTo>
                  <a:pt x="119" y="144"/>
                  <a:pt x="122" y="140"/>
                  <a:pt x="120" y="136"/>
                </a:cubicBezTo>
                <a:close/>
              </a:path>
            </a:pathLst>
          </a:custGeom>
          <a:noFill/>
          <a:ln w="19050">
            <a:solidFill>
              <a:schemeClr val="accent4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" name="Freeform 6">
            <a:extLst>
              <a:ext uri="{FF2B5EF4-FFF2-40B4-BE49-F238E27FC236}">
                <a16:creationId xmlns:a16="http://schemas.microsoft.com/office/drawing/2014/main" id="{BF334D4D-CE0A-47B6-986F-3EEEC36D105D}"/>
              </a:ext>
            </a:extLst>
          </p:cNvPr>
          <p:cNvSpPr>
            <a:spLocks noEditPoints="1"/>
          </p:cNvSpPr>
          <p:nvPr/>
        </p:nvSpPr>
        <p:spPr bwMode="auto">
          <a:xfrm>
            <a:off x="3929557" y="4015483"/>
            <a:ext cx="490151" cy="972963"/>
          </a:xfrm>
          <a:custGeom>
            <a:avLst/>
            <a:gdLst>
              <a:gd name="T0" fmla="*/ 61 w 122"/>
              <a:gd name="T1" fmla="*/ 46 h 242"/>
              <a:gd name="T2" fmla="*/ 84 w 122"/>
              <a:gd name="T3" fmla="*/ 23 h 242"/>
              <a:gd name="T4" fmla="*/ 61 w 122"/>
              <a:gd name="T5" fmla="*/ 0 h 242"/>
              <a:gd name="T6" fmla="*/ 38 w 122"/>
              <a:gd name="T7" fmla="*/ 23 h 242"/>
              <a:gd name="T8" fmla="*/ 61 w 122"/>
              <a:gd name="T9" fmla="*/ 46 h 242"/>
              <a:gd name="T10" fmla="*/ 120 w 122"/>
              <a:gd name="T11" fmla="*/ 136 h 242"/>
              <a:gd name="T12" fmla="*/ 120 w 122"/>
              <a:gd name="T13" fmla="*/ 135 h 242"/>
              <a:gd name="T14" fmla="*/ 118 w 122"/>
              <a:gd name="T15" fmla="*/ 127 h 242"/>
              <a:gd name="T16" fmla="*/ 97 w 122"/>
              <a:gd name="T17" fmla="*/ 66 h 242"/>
              <a:gd name="T18" fmla="*/ 61 w 122"/>
              <a:gd name="T19" fmla="*/ 51 h 242"/>
              <a:gd name="T20" fmla="*/ 25 w 122"/>
              <a:gd name="T21" fmla="*/ 66 h 242"/>
              <a:gd name="T22" fmla="*/ 4 w 122"/>
              <a:gd name="T23" fmla="*/ 127 h 242"/>
              <a:gd name="T24" fmla="*/ 1 w 122"/>
              <a:gd name="T25" fmla="*/ 135 h 242"/>
              <a:gd name="T26" fmla="*/ 1 w 122"/>
              <a:gd name="T27" fmla="*/ 136 h 242"/>
              <a:gd name="T28" fmla="*/ 7 w 122"/>
              <a:gd name="T29" fmla="*/ 146 h 242"/>
              <a:gd name="T30" fmla="*/ 10 w 122"/>
              <a:gd name="T31" fmla="*/ 146 h 242"/>
              <a:gd name="T32" fmla="*/ 18 w 122"/>
              <a:gd name="T33" fmla="*/ 142 h 242"/>
              <a:gd name="T34" fmla="*/ 30 w 122"/>
              <a:gd name="T35" fmla="*/ 112 h 242"/>
              <a:gd name="T36" fmla="*/ 19 w 122"/>
              <a:gd name="T37" fmla="*/ 177 h 242"/>
              <a:gd name="T38" fmla="*/ 20 w 122"/>
              <a:gd name="T39" fmla="*/ 179 h 242"/>
              <a:gd name="T40" fmla="*/ 22 w 122"/>
              <a:gd name="T41" fmla="*/ 180 h 242"/>
              <a:gd name="T42" fmla="*/ 33 w 122"/>
              <a:gd name="T43" fmla="*/ 180 h 242"/>
              <a:gd name="T44" fmla="*/ 31 w 122"/>
              <a:gd name="T45" fmla="*/ 233 h 242"/>
              <a:gd name="T46" fmla="*/ 31 w 122"/>
              <a:gd name="T47" fmla="*/ 233 h 242"/>
              <a:gd name="T48" fmla="*/ 42 w 122"/>
              <a:gd name="T49" fmla="*/ 242 h 242"/>
              <a:gd name="T50" fmla="*/ 53 w 122"/>
              <a:gd name="T51" fmla="*/ 233 h 242"/>
              <a:gd name="T52" fmla="*/ 60 w 122"/>
              <a:gd name="T53" fmla="*/ 180 h 242"/>
              <a:gd name="T54" fmla="*/ 62 w 122"/>
              <a:gd name="T55" fmla="*/ 180 h 242"/>
              <a:gd name="T56" fmla="*/ 68 w 122"/>
              <a:gd name="T57" fmla="*/ 233 h 242"/>
              <a:gd name="T58" fmla="*/ 79 w 122"/>
              <a:gd name="T59" fmla="*/ 242 h 242"/>
              <a:gd name="T60" fmla="*/ 79 w 122"/>
              <a:gd name="T61" fmla="*/ 242 h 242"/>
              <a:gd name="T62" fmla="*/ 90 w 122"/>
              <a:gd name="T63" fmla="*/ 233 h 242"/>
              <a:gd name="T64" fmla="*/ 90 w 122"/>
              <a:gd name="T65" fmla="*/ 233 h 242"/>
              <a:gd name="T66" fmla="*/ 88 w 122"/>
              <a:gd name="T67" fmla="*/ 180 h 242"/>
              <a:gd name="T68" fmla="*/ 100 w 122"/>
              <a:gd name="T69" fmla="*/ 180 h 242"/>
              <a:gd name="T70" fmla="*/ 102 w 122"/>
              <a:gd name="T71" fmla="*/ 177 h 242"/>
              <a:gd name="T72" fmla="*/ 102 w 122"/>
              <a:gd name="T73" fmla="*/ 177 h 242"/>
              <a:gd name="T74" fmla="*/ 91 w 122"/>
              <a:gd name="T75" fmla="*/ 112 h 242"/>
              <a:gd name="T76" fmla="*/ 103 w 122"/>
              <a:gd name="T77" fmla="*/ 142 h 242"/>
              <a:gd name="T78" fmla="*/ 111 w 122"/>
              <a:gd name="T79" fmla="*/ 146 h 242"/>
              <a:gd name="T80" fmla="*/ 111 w 122"/>
              <a:gd name="T81" fmla="*/ 146 h 242"/>
              <a:gd name="T82" fmla="*/ 114 w 122"/>
              <a:gd name="T83" fmla="*/ 146 h 242"/>
              <a:gd name="T84" fmla="*/ 120 w 122"/>
              <a:gd name="T85" fmla="*/ 13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2" h="242">
                <a:moveTo>
                  <a:pt x="61" y="46"/>
                </a:moveTo>
                <a:cubicBezTo>
                  <a:pt x="73" y="46"/>
                  <a:pt x="84" y="35"/>
                  <a:pt x="84" y="23"/>
                </a:cubicBezTo>
                <a:cubicBezTo>
                  <a:pt x="84" y="10"/>
                  <a:pt x="73" y="0"/>
                  <a:pt x="61" y="0"/>
                </a:cubicBezTo>
                <a:cubicBezTo>
                  <a:pt x="48" y="0"/>
                  <a:pt x="38" y="10"/>
                  <a:pt x="38" y="23"/>
                </a:cubicBezTo>
                <a:cubicBezTo>
                  <a:pt x="38" y="35"/>
                  <a:pt x="48" y="46"/>
                  <a:pt x="61" y="46"/>
                </a:cubicBezTo>
                <a:close/>
                <a:moveTo>
                  <a:pt x="120" y="136"/>
                </a:moveTo>
                <a:cubicBezTo>
                  <a:pt x="120" y="136"/>
                  <a:pt x="120" y="135"/>
                  <a:pt x="120" y="135"/>
                </a:cubicBezTo>
                <a:cubicBezTo>
                  <a:pt x="120" y="135"/>
                  <a:pt x="119" y="131"/>
                  <a:pt x="118" y="127"/>
                </a:cubicBezTo>
                <a:cubicBezTo>
                  <a:pt x="112" y="109"/>
                  <a:pt x="100" y="72"/>
                  <a:pt x="97" y="66"/>
                </a:cubicBezTo>
                <a:cubicBezTo>
                  <a:pt x="92" y="55"/>
                  <a:pt x="81" y="51"/>
                  <a:pt x="61" y="51"/>
                </a:cubicBezTo>
                <a:cubicBezTo>
                  <a:pt x="40" y="51"/>
                  <a:pt x="30" y="55"/>
                  <a:pt x="25" y="66"/>
                </a:cubicBezTo>
                <a:cubicBezTo>
                  <a:pt x="21" y="72"/>
                  <a:pt x="9" y="109"/>
                  <a:pt x="4" y="127"/>
                </a:cubicBezTo>
                <a:cubicBezTo>
                  <a:pt x="2" y="131"/>
                  <a:pt x="1" y="135"/>
                  <a:pt x="1" y="135"/>
                </a:cubicBezTo>
                <a:cubicBezTo>
                  <a:pt x="1" y="135"/>
                  <a:pt x="1" y="136"/>
                  <a:pt x="1" y="136"/>
                </a:cubicBezTo>
                <a:cubicBezTo>
                  <a:pt x="0" y="140"/>
                  <a:pt x="2" y="144"/>
                  <a:pt x="7" y="146"/>
                </a:cubicBezTo>
                <a:cubicBezTo>
                  <a:pt x="8" y="146"/>
                  <a:pt x="9" y="146"/>
                  <a:pt x="10" y="146"/>
                </a:cubicBezTo>
                <a:cubicBezTo>
                  <a:pt x="13" y="146"/>
                  <a:pt x="17" y="145"/>
                  <a:pt x="18" y="142"/>
                </a:cubicBezTo>
                <a:cubicBezTo>
                  <a:pt x="30" y="112"/>
                  <a:pt x="30" y="112"/>
                  <a:pt x="30" y="112"/>
                </a:cubicBezTo>
                <a:cubicBezTo>
                  <a:pt x="19" y="177"/>
                  <a:pt x="19" y="177"/>
                  <a:pt x="19" y="177"/>
                </a:cubicBezTo>
                <a:cubicBezTo>
                  <a:pt x="19" y="178"/>
                  <a:pt x="19" y="178"/>
                  <a:pt x="20" y="179"/>
                </a:cubicBezTo>
                <a:cubicBezTo>
                  <a:pt x="20" y="179"/>
                  <a:pt x="21" y="180"/>
                  <a:pt x="22" y="180"/>
                </a:cubicBezTo>
                <a:cubicBezTo>
                  <a:pt x="33" y="180"/>
                  <a:pt x="33" y="180"/>
                  <a:pt x="33" y="180"/>
                </a:cubicBezTo>
                <a:cubicBezTo>
                  <a:pt x="32" y="196"/>
                  <a:pt x="31" y="231"/>
                  <a:pt x="31" y="233"/>
                </a:cubicBezTo>
                <a:cubicBezTo>
                  <a:pt x="31" y="233"/>
                  <a:pt x="31" y="233"/>
                  <a:pt x="31" y="233"/>
                </a:cubicBezTo>
                <a:cubicBezTo>
                  <a:pt x="32" y="238"/>
                  <a:pt x="37" y="242"/>
                  <a:pt x="42" y="242"/>
                </a:cubicBezTo>
                <a:cubicBezTo>
                  <a:pt x="48" y="242"/>
                  <a:pt x="53" y="238"/>
                  <a:pt x="53" y="233"/>
                </a:cubicBezTo>
                <a:cubicBezTo>
                  <a:pt x="60" y="180"/>
                  <a:pt x="60" y="180"/>
                  <a:pt x="60" y="180"/>
                </a:cubicBezTo>
                <a:cubicBezTo>
                  <a:pt x="62" y="180"/>
                  <a:pt x="62" y="180"/>
                  <a:pt x="62" y="180"/>
                </a:cubicBezTo>
                <a:cubicBezTo>
                  <a:pt x="68" y="233"/>
                  <a:pt x="68" y="233"/>
                  <a:pt x="68" y="233"/>
                </a:cubicBezTo>
                <a:cubicBezTo>
                  <a:pt x="68" y="238"/>
                  <a:pt x="73" y="242"/>
                  <a:pt x="79" y="242"/>
                </a:cubicBezTo>
                <a:cubicBezTo>
                  <a:pt x="79" y="242"/>
                  <a:pt x="79" y="242"/>
                  <a:pt x="79" y="242"/>
                </a:cubicBezTo>
                <a:cubicBezTo>
                  <a:pt x="85" y="242"/>
                  <a:pt x="90" y="238"/>
                  <a:pt x="90" y="233"/>
                </a:cubicBezTo>
                <a:cubicBezTo>
                  <a:pt x="90" y="233"/>
                  <a:pt x="90" y="233"/>
                  <a:pt x="90" y="233"/>
                </a:cubicBezTo>
                <a:cubicBezTo>
                  <a:pt x="90" y="231"/>
                  <a:pt x="89" y="196"/>
                  <a:pt x="88" y="180"/>
                </a:cubicBezTo>
                <a:cubicBezTo>
                  <a:pt x="100" y="180"/>
                  <a:pt x="100" y="180"/>
                  <a:pt x="100" y="180"/>
                </a:cubicBezTo>
                <a:cubicBezTo>
                  <a:pt x="101" y="180"/>
                  <a:pt x="102" y="179"/>
                  <a:pt x="102" y="177"/>
                </a:cubicBezTo>
                <a:cubicBezTo>
                  <a:pt x="102" y="177"/>
                  <a:pt x="102" y="177"/>
                  <a:pt x="102" y="177"/>
                </a:cubicBezTo>
                <a:cubicBezTo>
                  <a:pt x="91" y="112"/>
                  <a:pt x="91" y="112"/>
                  <a:pt x="91" y="112"/>
                </a:cubicBezTo>
                <a:cubicBezTo>
                  <a:pt x="103" y="142"/>
                  <a:pt x="103" y="142"/>
                  <a:pt x="103" y="142"/>
                </a:cubicBezTo>
                <a:cubicBezTo>
                  <a:pt x="105" y="145"/>
                  <a:pt x="108" y="146"/>
                  <a:pt x="111" y="146"/>
                </a:cubicBezTo>
                <a:cubicBezTo>
                  <a:pt x="111" y="146"/>
                  <a:pt x="111" y="146"/>
                  <a:pt x="111" y="146"/>
                </a:cubicBezTo>
                <a:cubicBezTo>
                  <a:pt x="112" y="146"/>
                  <a:pt x="113" y="146"/>
                  <a:pt x="114" y="146"/>
                </a:cubicBezTo>
                <a:cubicBezTo>
                  <a:pt x="119" y="144"/>
                  <a:pt x="122" y="140"/>
                  <a:pt x="120" y="136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19050">
            <a:solidFill>
              <a:schemeClr val="accent4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6">
            <a:extLst>
              <a:ext uri="{FF2B5EF4-FFF2-40B4-BE49-F238E27FC236}">
                <a16:creationId xmlns:a16="http://schemas.microsoft.com/office/drawing/2014/main" id="{46625DE8-8480-4E78-BB14-96FB6C86F80B}"/>
              </a:ext>
            </a:extLst>
          </p:cNvPr>
          <p:cNvSpPr>
            <a:spLocks noEditPoints="1"/>
          </p:cNvSpPr>
          <p:nvPr/>
        </p:nvSpPr>
        <p:spPr bwMode="auto">
          <a:xfrm>
            <a:off x="4495165" y="4025761"/>
            <a:ext cx="490151" cy="972963"/>
          </a:xfrm>
          <a:custGeom>
            <a:avLst/>
            <a:gdLst>
              <a:gd name="T0" fmla="*/ 61 w 122"/>
              <a:gd name="T1" fmla="*/ 46 h 242"/>
              <a:gd name="T2" fmla="*/ 84 w 122"/>
              <a:gd name="T3" fmla="*/ 23 h 242"/>
              <a:gd name="T4" fmla="*/ 61 w 122"/>
              <a:gd name="T5" fmla="*/ 0 h 242"/>
              <a:gd name="T6" fmla="*/ 38 w 122"/>
              <a:gd name="T7" fmla="*/ 23 h 242"/>
              <a:gd name="T8" fmla="*/ 61 w 122"/>
              <a:gd name="T9" fmla="*/ 46 h 242"/>
              <a:gd name="T10" fmla="*/ 120 w 122"/>
              <a:gd name="T11" fmla="*/ 136 h 242"/>
              <a:gd name="T12" fmla="*/ 120 w 122"/>
              <a:gd name="T13" fmla="*/ 135 h 242"/>
              <a:gd name="T14" fmla="*/ 118 w 122"/>
              <a:gd name="T15" fmla="*/ 127 h 242"/>
              <a:gd name="T16" fmla="*/ 97 w 122"/>
              <a:gd name="T17" fmla="*/ 66 h 242"/>
              <a:gd name="T18" fmla="*/ 61 w 122"/>
              <a:gd name="T19" fmla="*/ 51 h 242"/>
              <a:gd name="T20" fmla="*/ 25 w 122"/>
              <a:gd name="T21" fmla="*/ 66 h 242"/>
              <a:gd name="T22" fmla="*/ 4 w 122"/>
              <a:gd name="T23" fmla="*/ 127 h 242"/>
              <a:gd name="T24" fmla="*/ 1 w 122"/>
              <a:gd name="T25" fmla="*/ 135 h 242"/>
              <a:gd name="T26" fmla="*/ 1 w 122"/>
              <a:gd name="T27" fmla="*/ 136 h 242"/>
              <a:gd name="T28" fmla="*/ 7 w 122"/>
              <a:gd name="T29" fmla="*/ 146 h 242"/>
              <a:gd name="T30" fmla="*/ 10 w 122"/>
              <a:gd name="T31" fmla="*/ 146 h 242"/>
              <a:gd name="T32" fmla="*/ 18 w 122"/>
              <a:gd name="T33" fmla="*/ 142 h 242"/>
              <a:gd name="T34" fmla="*/ 30 w 122"/>
              <a:gd name="T35" fmla="*/ 112 h 242"/>
              <a:gd name="T36" fmla="*/ 19 w 122"/>
              <a:gd name="T37" fmla="*/ 177 h 242"/>
              <a:gd name="T38" fmla="*/ 20 w 122"/>
              <a:gd name="T39" fmla="*/ 179 h 242"/>
              <a:gd name="T40" fmla="*/ 22 w 122"/>
              <a:gd name="T41" fmla="*/ 180 h 242"/>
              <a:gd name="T42" fmla="*/ 33 w 122"/>
              <a:gd name="T43" fmla="*/ 180 h 242"/>
              <a:gd name="T44" fmla="*/ 31 w 122"/>
              <a:gd name="T45" fmla="*/ 233 h 242"/>
              <a:gd name="T46" fmla="*/ 31 w 122"/>
              <a:gd name="T47" fmla="*/ 233 h 242"/>
              <a:gd name="T48" fmla="*/ 42 w 122"/>
              <a:gd name="T49" fmla="*/ 242 h 242"/>
              <a:gd name="T50" fmla="*/ 53 w 122"/>
              <a:gd name="T51" fmla="*/ 233 h 242"/>
              <a:gd name="T52" fmla="*/ 60 w 122"/>
              <a:gd name="T53" fmla="*/ 180 h 242"/>
              <a:gd name="T54" fmla="*/ 62 w 122"/>
              <a:gd name="T55" fmla="*/ 180 h 242"/>
              <a:gd name="T56" fmla="*/ 68 w 122"/>
              <a:gd name="T57" fmla="*/ 233 h 242"/>
              <a:gd name="T58" fmla="*/ 79 w 122"/>
              <a:gd name="T59" fmla="*/ 242 h 242"/>
              <a:gd name="T60" fmla="*/ 79 w 122"/>
              <a:gd name="T61" fmla="*/ 242 h 242"/>
              <a:gd name="T62" fmla="*/ 90 w 122"/>
              <a:gd name="T63" fmla="*/ 233 h 242"/>
              <a:gd name="T64" fmla="*/ 90 w 122"/>
              <a:gd name="T65" fmla="*/ 233 h 242"/>
              <a:gd name="T66" fmla="*/ 88 w 122"/>
              <a:gd name="T67" fmla="*/ 180 h 242"/>
              <a:gd name="T68" fmla="*/ 100 w 122"/>
              <a:gd name="T69" fmla="*/ 180 h 242"/>
              <a:gd name="T70" fmla="*/ 102 w 122"/>
              <a:gd name="T71" fmla="*/ 177 h 242"/>
              <a:gd name="T72" fmla="*/ 102 w 122"/>
              <a:gd name="T73" fmla="*/ 177 h 242"/>
              <a:gd name="T74" fmla="*/ 91 w 122"/>
              <a:gd name="T75" fmla="*/ 112 h 242"/>
              <a:gd name="T76" fmla="*/ 103 w 122"/>
              <a:gd name="T77" fmla="*/ 142 h 242"/>
              <a:gd name="T78" fmla="*/ 111 w 122"/>
              <a:gd name="T79" fmla="*/ 146 h 242"/>
              <a:gd name="T80" fmla="*/ 111 w 122"/>
              <a:gd name="T81" fmla="*/ 146 h 242"/>
              <a:gd name="T82" fmla="*/ 114 w 122"/>
              <a:gd name="T83" fmla="*/ 146 h 242"/>
              <a:gd name="T84" fmla="*/ 120 w 122"/>
              <a:gd name="T85" fmla="*/ 13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2" h="242">
                <a:moveTo>
                  <a:pt x="61" y="46"/>
                </a:moveTo>
                <a:cubicBezTo>
                  <a:pt x="73" y="46"/>
                  <a:pt x="84" y="35"/>
                  <a:pt x="84" y="23"/>
                </a:cubicBezTo>
                <a:cubicBezTo>
                  <a:pt x="84" y="10"/>
                  <a:pt x="73" y="0"/>
                  <a:pt x="61" y="0"/>
                </a:cubicBezTo>
                <a:cubicBezTo>
                  <a:pt x="48" y="0"/>
                  <a:pt x="38" y="10"/>
                  <a:pt x="38" y="23"/>
                </a:cubicBezTo>
                <a:cubicBezTo>
                  <a:pt x="38" y="35"/>
                  <a:pt x="48" y="46"/>
                  <a:pt x="61" y="46"/>
                </a:cubicBezTo>
                <a:close/>
                <a:moveTo>
                  <a:pt x="120" y="136"/>
                </a:moveTo>
                <a:cubicBezTo>
                  <a:pt x="120" y="136"/>
                  <a:pt x="120" y="135"/>
                  <a:pt x="120" y="135"/>
                </a:cubicBezTo>
                <a:cubicBezTo>
                  <a:pt x="120" y="135"/>
                  <a:pt x="119" y="131"/>
                  <a:pt x="118" y="127"/>
                </a:cubicBezTo>
                <a:cubicBezTo>
                  <a:pt x="112" y="109"/>
                  <a:pt x="100" y="72"/>
                  <a:pt x="97" y="66"/>
                </a:cubicBezTo>
                <a:cubicBezTo>
                  <a:pt x="92" y="55"/>
                  <a:pt x="81" y="51"/>
                  <a:pt x="61" y="51"/>
                </a:cubicBezTo>
                <a:cubicBezTo>
                  <a:pt x="40" y="51"/>
                  <a:pt x="30" y="55"/>
                  <a:pt x="25" y="66"/>
                </a:cubicBezTo>
                <a:cubicBezTo>
                  <a:pt x="21" y="72"/>
                  <a:pt x="9" y="109"/>
                  <a:pt x="4" y="127"/>
                </a:cubicBezTo>
                <a:cubicBezTo>
                  <a:pt x="2" y="131"/>
                  <a:pt x="1" y="135"/>
                  <a:pt x="1" y="135"/>
                </a:cubicBezTo>
                <a:cubicBezTo>
                  <a:pt x="1" y="135"/>
                  <a:pt x="1" y="136"/>
                  <a:pt x="1" y="136"/>
                </a:cubicBezTo>
                <a:cubicBezTo>
                  <a:pt x="0" y="140"/>
                  <a:pt x="2" y="144"/>
                  <a:pt x="7" y="146"/>
                </a:cubicBezTo>
                <a:cubicBezTo>
                  <a:pt x="8" y="146"/>
                  <a:pt x="9" y="146"/>
                  <a:pt x="10" y="146"/>
                </a:cubicBezTo>
                <a:cubicBezTo>
                  <a:pt x="13" y="146"/>
                  <a:pt x="17" y="145"/>
                  <a:pt x="18" y="142"/>
                </a:cubicBezTo>
                <a:cubicBezTo>
                  <a:pt x="30" y="112"/>
                  <a:pt x="30" y="112"/>
                  <a:pt x="30" y="112"/>
                </a:cubicBezTo>
                <a:cubicBezTo>
                  <a:pt x="19" y="177"/>
                  <a:pt x="19" y="177"/>
                  <a:pt x="19" y="177"/>
                </a:cubicBezTo>
                <a:cubicBezTo>
                  <a:pt x="19" y="178"/>
                  <a:pt x="19" y="178"/>
                  <a:pt x="20" y="179"/>
                </a:cubicBezTo>
                <a:cubicBezTo>
                  <a:pt x="20" y="179"/>
                  <a:pt x="21" y="180"/>
                  <a:pt x="22" y="180"/>
                </a:cubicBezTo>
                <a:cubicBezTo>
                  <a:pt x="33" y="180"/>
                  <a:pt x="33" y="180"/>
                  <a:pt x="33" y="180"/>
                </a:cubicBezTo>
                <a:cubicBezTo>
                  <a:pt x="32" y="196"/>
                  <a:pt x="31" y="231"/>
                  <a:pt x="31" y="233"/>
                </a:cubicBezTo>
                <a:cubicBezTo>
                  <a:pt x="31" y="233"/>
                  <a:pt x="31" y="233"/>
                  <a:pt x="31" y="233"/>
                </a:cubicBezTo>
                <a:cubicBezTo>
                  <a:pt x="32" y="238"/>
                  <a:pt x="37" y="242"/>
                  <a:pt x="42" y="242"/>
                </a:cubicBezTo>
                <a:cubicBezTo>
                  <a:pt x="48" y="242"/>
                  <a:pt x="53" y="238"/>
                  <a:pt x="53" y="233"/>
                </a:cubicBezTo>
                <a:cubicBezTo>
                  <a:pt x="60" y="180"/>
                  <a:pt x="60" y="180"/>
                  <a:pt x="60" y="180"/>
                </a:cubicBezTo>
                <a:cubicBezTo>
                  <a:pt x="62" y="180"/>
                  <a:pt x="62" y="180"/>
                  <a:pt x="62" y="180"/>
                </a:cubicBezTo>
                <a:cubicBezTo>
                  <a:pt x="68" y="233"/>
                  <a:pt x="68" y="233"/>
                  <a:pt x="68" y="233"/>
                </a:cubicBezTo>
                <a:cubicBezTo>
                  <a:pt x="68" y="238"/>
                  <a:pt x="73" y="242"/>
                  <a:pt x="79" y="242"/>
                </a:cubicBezTo>
                <a:cubicBezTo>
                  <a:pt x="79" y="242"/>
                  <a:pt x="79" y="242"/>
                  <a:pt x="79" y="242"/>
                </a:cubicBezTo>
                <a:cubicBezTo>
                  <a:pt x="85" y="242"/>
                  <a:pt x="90" y="238"/>
                  <a:pt x="90" y="233"/>
                </a:cubicBezTo>
                <a:cubicBezTo>
                  <a:pt x="90" y="233"/>
                  <a:pt x="90" y="233"/>
                  <a:pt x="90" y="233"/>
                </a:cubicBezTo>
                <a:cubicBezTo>
                  <a:pt x="90" y="231"/>
                  <a:pt x="89" y="196"/>
                  <a:pt x="88" y="180"/>
                </a:cubicBezTo>
                <a:cubicBezTo>
                  <a:pt x="100" y="180"/>
                  <a:pt x="100" y="180"/>
                  <a:pt x="100" y="180"/>
                </a:cubicBezTo>
                <a:cubicBezTo>
                  <a:pt x="101" y="180"/>
                  <a:pt x="102" y="179"/>
                  <a:pt x="102" y="177"/>
                </a:cubicBezTo>
                <a:cubicBezTo>
                  <a:pt x="102" y="177"/>
                  <a:pt x="102" y="177"/>
                  <a:pt x="102" y="177"/>
                </a:cubicBezTo>
                <a:cubicBezTo>
                  <a:pt x="91" y="112"/>
                  <a:pt x="91" y="112"/>
                  <a:pt x="91" y="112"/>
                </a:cubicBezTo>
                <a:cubicBezTo>
                  <a:pt x="103" y="142"/>
                  <a:pt x="103" y="142"/>
                  <a:pt x="103" y="142"/>
                </a:cubicBezTo>
                <a:cubicBezTo>
                  <a:pt x="105" y="145"/>
                  <a:pt x="108" y="146"/>
                  <a:pt x="111" y="146"/>
                </a:cubicBezTo>
                <a:cubicBezTo>
                  <a:pt x="111" y="146"/>
                  <a:pt x="111" y="146"/>
                  <a:pt x="111" y="146"/>
                </a:cubicBezTo>
                <a:cubicBezTo>
                  <a:pt x="112" y="146"/>
                  <a:pt x="113" y="146"/>
                  <a:pt x="114" y="146"/>
                </a:cubicBezTo>
                <a:cubicBezTo>
                  <a:pt x="119" y="144"/>
                  <a:pt x="122" y="140"/>
                  <a:pt x="120" y="136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19050">
            <a:solidFill>
              <a:schemeClr val="accent4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85CAC9D9-4CB6-4500-A8D8-7D21A6CE7CA4}"/>
              </a:ext>
            </a:extLst>
          </p:cNvPr>
          <p:cNvSpPr>
            <a:spLocks noEditPoints="1"/>
          </p:cNvSpPr>
          <p:nvPr/>
        </p:nvSpPr>
        <p:spPr bwMode="auto">
          <a:xfrm>
            <a:off x="3352596" y="2721654"/>
            <a:ext cx="490151" cy="976914"/>
          </a:xfrm>
          <a:custGeom>
            <a:avLst/>
            <a:gdLst>
              <a:gd name="T0" fmla="*/ 121 w 122"/>
              <a:gd name="T1" fmla="*/ 136 h 243"/>
              <a:gd name="T2" fmla="*/ 121 w 122"/>
              <a:gd name="T3" fmla="*/ 136 h 243"/>
              <a:gd name="T4" fmla="*/ 118 w 122"/>
              <a:gd name="T5" fmla="*/ 127 h 243"/>
              <a:gd name="T6" fmla="*/ 97 w 122"/>
              <a:gd name="T7" fmla="*/ 66 h 243"/>
              <a:gd name="T8" fmla="*/ 61 w 122"/>
              <a:gd name="T9" fmla="*/ 51 h 243"/>
              <a:gd name="T10" fmla="*/ 25 w 122"/>
              <a:gd name="T11" fmla="*/ 66 h 243"/>
              <a:gd name="T12" fmla="*/ 4 w 122"/>
              <a:gd name="T13" fmla="*/ 127 h 243"/>
              <a:gd name="T14" fmla="*/ 1 w 122"/>
              <a:gd name="T15" fmla="*/ 136 h 243"/>
              <a:gd name="T16" fmla="*/ 1 w 122"/>
              <a:gd name="T17" fmla="*/ 136 h 243"/>
              <a:gd name="T18" fmla="*/ 7 w 122"/>
              <a:gd name="T19" fmla="*/ 146 h 243"/>
              <a:gd name="T20" fmla="*/ 11 w 122"/>
              <a:gd name="T21" fmla="*/ 147 h 243"/>
              <a:gd name="T22" fmla="*/ 18 w 122"/>
              <a:gd name="T23" fmla="*/ 142 h 243"/>
              <a:gd name="T24" fmla="*/ 35 w 122"/>
              <a:gd name="T25" fmla="*/ 105 h 243"/>
              <a:gd name="T26" fmla="*/ 32 w 122"/>
              <a:gd name="T27" fmla="*/ 233 h 243"/>
              <a:gd name="T28" fmla="*/ 32 w 122"/>
              <a:gd name="T29" fmla="*/ 233 h 243"/>
              <a:gd name="T30" fmla="*/ 43 w 122"/>
              <a:gd name="T31" fmla="*/ 243 h 243"/>
              <a:gd name="T32" fmla="*/ 54 w 122"/>
              <a:gd name="T33" fmla="*/ 233 h 243"/>
              <a:gd name="T34" fmla="*/ 61 w 122"/>
              <a:gd name="T35" fmla="*/ 171 h 243"/>
              <a:gd name="T36" fmla="*/ 69 w 122"/>
              <a:gd name="T37" fmla="*/ 233 h 243"/>
              <a:gd name="T38" fmla="*/ 80 w 122"/>
              <a:gd name="T39" fmla="*/ 243 h 243"/>
              <a:gd name="T40" fmla="*/ 80 w 122"/>
              <a:gd name="T41" fmla="*/ 243 h 243"/>
              <a:gd name="T42" fmla="*/ 91 w 122"/>
              <a:gd name="T43" fmla="*/ 233 h 243"/>
              <a:gd name="T44" fmla="*/ 91 w 122"/>
              <a:gd name="T45" fmla="*/ 233 h 243"/>
              <a:gd name="T46" fmla="*/ 87 w 122"/>
              <a:gd name="T47" fmla="*/ 105 h 243"/>
              <a:gd name="T48" fmla="*/ 104 w 122"/>
              <a:gd name="T49" fmla="*/ 142 h 243"/>
              <a:gd name="T50" fmla="*/ 112 w 122"/>
              <a:gd name="T51" fmla="*/ 147 h 243"/>
              <a:gd name="T52" fmla="*/ 115 w 122"/>
              <a:gd name="T53" fmla="*/ 146 h 243"/>
              <a:gd name="T54" fmla="*/ 121 w 122"/>
              <a:gd name="T55" fmla="*/ 136 h 243"/>
              <a:gd name="T56" fmla="*/ 61 w 122"/>
              <a:gd name="T57" fmla="*/ 46 h 243"/>
              <a:gd name="T58" fmla="*/ 84 w 122"/>
              <a:gd name="T59" fmla="*/ 23 h 243"/>
              <a:gd name="T60" fmla="*/ 61 w 122"/>
              <a:gd name="T61" fmla="*/ 0 h 243"/>
              <a:gd name="T62" fmla="*/ 38 w 122"/>
              <a:gd name="T63" fmla="*/ 23 h 243"/>
              <a:gd name="T64" fmla="*/ 61 w 122"/>
              <a:gd name="T65" fmla="*/ 46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2" h="243">
                <a:moveTo>
                  <a:pt x="121" y="136"/>
                </a:moveTo>
                <a:cubicBezTo>
                  <a:pt x="121" y="136"/>
                  <a:pt x="121" y="136"/>
                  <a:pt x="121" y="136"/>
                </a:cubicBezTo>
                <a:cubicBezTo>
                  <a:pt x="121" y="135"/>
                  <a:pt x="120" y="131"/>
                  <a:pt x="118" y="127"/>
                </a:cubicBezTo>
                <a:cubicBezTo>
                  <a:pt x="112" y="109"/>
                  <a:pt x="100" y="72"/>
                  <a:pt x="97" y="66"/>
                </a:cubicBezTo>
                <a:cubicBezTo>
                  <a:pt x="92" y="55"/>
                  <a:pt x="82" y="51"/>
                  <a:pt x="61" y="51"/>
                </a:cubicBezTo>
                <a:cubicBezTo>
                  <a:pt x="41" y="51"/>
                  <a:pt x="30" y="55"/>
                  <a:pt x="25" y="66"/>
                </a:cubicBezTo>
                <a:cubicBezTo>
                  <a:pt x="22" y="72"/>
                  <a:pt x="10" y="109"/>
                  <a:pt x="4" y="127"/>
                </a:cubicBezTo>
                <a:cubicBezTo>
                  <a:pt x="3" y="131"/>
                  <a:pt x="2" y="135"/>
                  <a:pt x="1" y="136"/>
                </a:cubicBezTo>
                <a:cubicBezTo>
                  <a:pt x="1" y="136"/>
                  <a:pt x="1" y="136"/>
                  <a:pt x="1" y="136"/>
                </a:cubicBezTo>
                <a:cubicBezTo>
                  <a:pt x="0" y="140"/>
                  <a:pt x="3" y="145"/>
                  <a:pt x="7" y="146"/>
                </a:cubicBezTo>
                <a:cubicBezTo>
                  <a:pt x="8" y="146"/>
                  <a:pt x="9" y="147"/>
                  <a:pt x="11" y="147"/>
                </a:cubicBezTo>
                <a:cubicBezTo>
                  <a:pt x="14" y="147"/>
                  <a:pt x="17" y="145"/>
                  <a:pt x="18" y="142"/>
                </a:cubicBezTo>
                <a:cubicBezTo>
                  <a:pt x="35" y="105"/>
                  <a:pt x="35" y="105"/>
                  <a:pt x="35" y="105"/>
                </a:cubicBezTo>
                <a:cubicBezTo>
                  <a:pt x="34" y="153"/>
                  <a:pt x="32" y="230"/>
                  <a:pt x="32" y="233"/>
                </a:cubicBezTo>
                <a:cubicBezTo>
                  <a:pt x="32" y="233"/>
                  <a:pt x="32" y="233"/>
                  <a:pt x="32" y="233"/>
                </a:cubicBezTo>
                <a:cubicBezTo>
                  <a:pt x="32" y="239"/>
                  <a:pt x="37" y="243"/>
                  <a:pt x="43" y="243"/>
                </a:cubicBezTo>
                <a:cubicBezTo>
                  <a:pt x="49" y="243"/>
                  <a:pt x="53" y="239"/>
                  <a:pt x="54" y="233"/>
                </a:cubicBezTo>
                <a:cubicBezTo>
                  <a:pt x="61" y="171"/>
                  <a:pt x="61" y="171"/>
                  <a:pt x="61" y="171"/>
                </a:cubicBezTo>
                <a:cubicBezTo>
                  <a:pt x="69" y="233"/>
                  <a:pt x="69" y="233"/>
                  <a:pt x="69" y="233"/>
                </a:cubicBezTo>
                <a:cubicBezTo>
                  <a:pt x="69" y="239"/>
                  <a:pt x="74" y="243"/>
                  <a:pt x="80" y="243"/>
                </a:cubicBezTo>
                <a:cubicBezTo>
                  <a:pt x="80" y="243"/>
                  <a:pt x="80" y="243"/>
                  <a:pt x="80" y="243"/>
                </a:cubicBezTo>
                <a:cubicBezTo>
                  <a:pt x="85" y="243"/>
                  <a:pt x="90" y="239"/>
                  <a:pt x="91" y="233"/>
                </a:cubicBezTo>
                <a:cubicBezTo>
                  <a:pt x="91" y="233"/>
                  <a:pt x="91" y="233"/>
                  <a:pt x="91" y="233"/>
                </a:cubicBezTo>
                <a:cubicBezTo>
                  <a:pt x="90" y="230"/>
                  <a:pt x="88" y="153"/>
                  <a:pt x="87" y="105"/>
                </a:cubicBezTo>
                <a:cubicBezTo>
                  <a:pt x="104" y="142"/>
                  <a:pt x="104" y="142"/>
                  <a:pt x="104" y="142"/>
                </a:cubicBezTo>
                <a:cubicBezTo>
                  <a:pt x="105" y="145"/>
                  <a:pt x="108" y="147"/>
                  <a:pt x="112" y="147"/>
                </a:cubicBezTo>
                <a:cubicBezTo>
                  <a:pt x="113" y="147"/>
                  <a:pt x="114" y="146"/>
                  <a:pt x="115" y="146"/>
                </a:cubicBezTo>
                <a:cubicBezTo>
                  <a:pt x="120" y="145"/>
                  <a:pt x="122" y="140"/>
                  <a:pt x="121" y="136"/>
                </a:cubicBezTo>
                <a:close/>
                <a:moveTo>
                  <a:pt x="61" y="46"/>
                </a:moveTo>
                <a:cubicBezTo>
                  <a:pt x="74" y="46"/>
                  <a:pt x="84" y="35"/>
                  <a:pt x="84" y="23"/>
                </a:cubicBezTo>
                <a:cubicBezTo>
                  <a:pt x="84" y="10"/>
                  <a:pt x="74" y="0"/>
                  <a:pt x="61" y="0"/>
                </a:cubicBezTo>
                <a:cubicBezTo>
                  <a:pt x="49" y="0"/>
                  <a:pt x="38" y="10"/>
                  <a:pt x="38" y="23"/>
                </a:cubicBezTo>
                <a:cubicBezTo>
                  <a:pt x="38" y="35"/>
                  <a:pt x="49" y="46"/>
                  <a:pt x="61" y="46"/>
                </a:cubicBezTo>
                <a:close/>
              </a:path>
            </a:pathLst>
          </a:custGeom>
          <a:solidFill>
            <a:schemeClr val="accent1">
              <a:alpha val="67000"/>
            </a:schemeClr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5">
            <a:extLst>
              <a:ext uri="{FF2B5EF4-FFF2-40B4-BE49-F238E27FC236}">
                <a16:creationId xmlns:a16="http://schemas.microsoft.com/office/drawing/2014/main" id="{5746FB5F-7F74-4334-A756-53E15C173B33}"/>
              </a:ext>
            </a:extLst>
          </p:cNvPr>
          <p:cNvSpPr>
            <a:spLocks noEditPoints="1"/>
          </p:cNvSpPr>
          <p:nvPr/>
        </p:nvSpPr>
        <p:spPr bwMode="auto">
          <a:xfrm>
            <a:off x="3929338" y="2713917"/>
            <a:ext cx="490151" cy="976914"/>
          </a:xfrm>
          <a:custGeom>
            <a:avLst/>
            <a:gdLst>
              <a:gd name="T0" fmla="*/ 121 w 122"/>
              <a:gd name="T1" fmla="*/ 136 h 243"/>
              <a:gd name="T2" fmla="*/ 121 w 122"/>
              <a:gd name="T3" fmla="*/ 136 h 243"/>
              <a:gd name="T4" fmla="*/ 118 w 122"/>
              <a:gd name="T5" fmla="*/ 127 h 243"/>
              <a:gd name="T6" fmla="*/ 97 w 122"/>
              <a:gd name="T7" fmla="*/ 66 h 243"/>
              <a:gd name="T8" fmla="*/ 61 w 122"/>
              <a:gd name="T9" fmla="*/ 51 h 243"/>
              <a:gd name="T10" fmla="*/ 25 w 122"/>
              <a:gd name="T11" fmla="*/ 66 h 243"/>
              <a:gd name="T12" fmla="*/ 4 w 122"/>
              <a:gd name="T13" fmla="*/ 127 h 243"/>
              <a:gd name="T14" fmla="*/ 1 w 122"/>
              <a:gd name="T15" fmla="*/ 136 h 243"/>
              <a:gd name="T16" fmla="*/ 1 w 122"/>
              <a:gd name="T17" fmla="*/ 136 h 243"/>
              <a:gd name="T18" fmla="*/ 7 w 122"/>
              <a:gd name="T19" fmla="*/ 146 h 243"/>
              <a:gd name="T20" fmla="*/ 11 w 122"/>
              <a:gd name="T21" fmla="*/ 147 h 243"/>
              <a:gd name="T22" fmla="*/ 18 w 122"/>
              <a:gd name="T23" fmla="*/ 142 h 243"/>
              <a:gd name="T24" fmla="*/ 35 w 122"/>
              <a:gd name="T25" fmla="*/ 105 h 243"/>
              <a:gd name="T26" fmla="*/ 32 w 122"/>
              <a:gd name="T27" fmla="*/ 233 h 243"/>
              <a:gd name="T28" fmla="*/ 32 w 122"/>
              <a:gd name="T29" fmla="*/ 233 h 243"/>
              <a:gd name="T30" fmla="*/ 43 w 122"/>
              <a:gd name="T31" fmla="*/ 243 h 243"/>
              <a:gd name="T32" fmla="*/ 54 w 122"/>
              <a:gd name="T33" fmla="*/ 233 h 243"/>
              <a:gd name="T34" fmla="*/ 61 w 122"/>
              <a:gd name="T35" fmla="*/ 171 h 243"/>
              <a:gd name="T36" fmla="*/ 69 w 122"/>
              <a:gd name="T37" fmla="*/ 233 h 243"/>
              <a:gd name="T38" fmla="*/ 80 w 122"/>
              <a:gd name="T39" fmla="*/ 243 h 243"/>
              <a:gd name="T40" fmla="*/ 80 w 122"/>
              <a:gd name="T41" fmla="*/ 243 h 243"/>
              <a:gd name="T42" fmla="*/ 91 w 122"/>
              <a:gd name="T43" fmla="*/ 233 h 243"/>
              <a:gd name="T44" fmla="*/ 91 w 122"/>
              <a:gd name="T45" fmla="*/ 233 h 243"/>
              <a:gd name="T46" fmla="*/ 87 w 122"/>
              <a:gd name="T47" fmla="*/ 105 h 243"/>
              <a:gd name="T48" fmla="*/ 104 w 122"/>
              <a:gd name="T49" fmla="*/ 142 h 243"/>
              <a:gd name="T50" fmla="*/ 112 w 122"/>
              <a:gd name="T51" fmla="*/ 147 h 243"/>
              <a:gd name="T52" fmla="*/ 115 w 122"/>
              <a:gd name="T53" fmla="*/ 146 h 243"/>
              <a:gd name="T54" fmla="*/ 121 w 122"/>
              <a:gd name="T55" fmla="*/ 136 h 243"/>
              <a:gd name="T56" fmla="*/ 61 w 122"/>
              <a:gd name="T57" fmla="*/ 46 h 243"/>
              <a:gd name="T58" fmla="*/ 84 w 122"/>
              <a:gd name="T59" fmla="*/ 23 h 243"/>
              <a:gd name="T60" fmla="*/ 61 w 122"/>
              <a:gd name="T61" fmla="*/ 0 h 243"/>
              <a:gd name="T62" fmla="*/ 38 w 122"/>
              <a:gd name="T63" fmla="*/ 23 h 243"/>
              <a:gd name="T64" fmla="*/ 61 w 122"/>
              <a:gd name="T65" fmla="*/ 46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2" h="243">
                <a:moveTo>
                  <a:pt x="121" y="136"/>
                </a:moveTo>
                <a:cubicBezTo>
                  <a:pt x="121" y="136"/>
                  <a:pt x="121" y="136"/>
                  <a:pt x="121" y="136"/>
                </a:cubicBezTo>
                <a:cubicBezTo>
                  <a:pt x="121" y="135"/>
                  <a:pt x="120" y="131"/>
                  <a:pt x="118" y="127"/>
                </a:cubicBezTo>
                <a:cubicBezTo>
                  <a:pt x="112" y="109"/>
                  <a:pt x="100" y="72"/>
                  <a:pt x="97" y="66"/>
                </a:cubicBezTo>
                <a:cubicBezTo>
                  <a:pt x="92" y="55"/>
                  <a:pt x="82" y="51"/>
                  <a:pt x="61" y="51"/>
                </a:cubicBezTo>
                <a:cubicBezTo>
                  <a:pt x="41" y="51"/>
                  <a:pt x="30" y="55"/>
                  <a:pt x="25" y="66"/>
                </a:cubicBezTo>
                <a:cubicBezTo>
                  <a:pt x="22" y="72"/>
                  <a:pt x="10" y="109"/>
                  <a:pt x="4" y="127"/>
                </a:cubicBezTo>
                <a:cubicBezTo>
                  <a:pt x="3" y="131"/>
                  <a:pt x="2" y="135"/>
                  <a:pt x="1" y="136"/>
                </a:cubicBezTo>
                <a:cubicBezTo>
                  <a:pt x="1" y="136"/>
                  <a:pt x="1" y="136"/>
                  <a:pt x="1" y="136"/>
                </a:cubicBezTo>
                <a:cubicBezTo>
                  <a:pt x="0" y="140"/>
                  <a:pt x="3" y="145"/>
                  <a:pt x="7" y="146"/>
                </a:cubicBezTo>
                <a:cubicBezTo>
                  <a:pt x="8" y="146"/>
                  <a:pt x="9" y="147"/>
                  <a:pt x="11" y="147"/>
                </a:cubicBezTo>
                <a:cubicBezTo>
                  <a:pt x="14" y="147"/>
                  <a:pt x="17" y="145"/>
                  <a:pt x="18" y="142"/>
                </a:cubicBezTo>
                <a:cubicBezTo>
                  <a:pt x="35" y="105"/>
                  <a:pt x="35" y="105"/>
                  <a:pt x="35" y="105"/>
                </a:cubicBezTo>
                <a:cubicBezTo>
                  <a:pt x="34" y="153"/>
                  <a:pt x="32" y="230"/>
                  <a:pt x="32" y="233"/>
                </a:cubicBezTo>
                <a:cubicBezTo>
                  <a:pt x="32" y="233"/>
                  <a:pt x="32" y="233"/>
                  <a:pt x="32" y="233"/>
                </a:cubicBezTo>
                <a:cubicBezTo>
                  <a:pt x="32" y="239"/>
                  <a:pt x="37" y="243"/>
                  <a:pt x="43" y="243"/>
                </a:cubicBezTo>
                <a:cubicBezTo>
                  <a:pt x="49" y="243"/>
                  <a:pt x="53" y="239"/>
                  <a:pt x="54" y="233"/>
                </a:cubicBezTo>
                <a:cubicBezTo>
                  <a:pt x="61" y="171"/>
                  <a:pt x="61" y="171"/>
                  <a:pt x="61" y="171"/>
                </a:cubicBezTo>
                <a:cubicBezTo>
                  <a:pt x="69" y="233"/>
                  <a:pt x="69" y="233"/>
                  <a:pt x="69" y="233"/>
                </a:cubicBezTo>
                <a:cubicBezTo>
                  <a:pt x="69" y="239"/>
                  <a:pt x="74" y="243"/>
                  <a:pt x="80" y="243"/>
                </a:cubicBezTo>
                <a:cubicBezTo>
                  <a:pt x="80" y="243"/>
                  <a:pt x="80" y="243"/>
                  <a:pt x="80" y="243"/>
                </a:cubicBezTo>
                <a:cubicBezTo>
                  <a:pt x="85" y="243"/>
                  <a:pt x="90" y="239"/>
                  <a:pt x="91" y="233"/>
                </a:cubicBezTo>
                <a:cubicBezTo>
                  <a:pt x="91" y="233"/>
                  <a:pt x="91" y="233"/>
                  <a:pt x="91" y="233"/>
                </a:cubicBezTo>
                <a:cubicBezTo>
                  <a:pt x="90" y="230"/>
                  <a:pt x="88" y="153"/>
                  <a:pt x="87" y="105"/>
                </a:cubicBezTo>
                <a:cubicBezTo>
                  <a:pt x="104" y="142"/>
                  <a:pt x="104" y="142"/>
                  <a:pt x="104" y="142"/>
                </a:cubicBezTo>
                <a:cubicBezTo>
                  <a:pt x="105" y="145"/>
                  <a:pt x="108" y="147"/>
                  <a:pt x="112" y="147"/>
                </a:cubicBezTo>
                <a:cubicBezTo>
                  <a:pt x="113" y="147"/>
                  <a:pt x="114" y="146"/>
                  <a:pt x="115" y="146"/>
                </a:cubicBezTo>
                <a:cubicBezTo>
                  <a:pt x="120" y="145"/>
                  <a:pt x="122" y="140"/>
                  <a:pt x="121" y="136"/>
                </a:cubicBezTo>
                <a:close/>
                <a:moveTo>
                  <a:pt x="61" y="46"/>
                </a:moveTo>
                <a:cubicBezTo>
                  <a:pt x="74" y="46"/>
                  <a:pt x="84" y="35"/>
                  <a:pt x="84" y="23"/>
                </a:cubicBezTo>
                <a:cubicBezTo>
                  <a:pt x="84" y="10"/>
                  <a:pt x="74" y="0"/>
                  <a:pt x="61" y="0"/>
                </a:cubicBezTo>
                <a:cubicBezTo>
                  <a:pt x="49" y="0"/>
                  <a:pt x="38" y="10"/>
                  <a:pt x="38" y="23"/>
                </a:cubicBezTo>
                <a:cubicBezTo>
                  <a:pt x="38" y="35"/>
                  <a:pt x="49" y="46"/>
                  <a:pt x="61" y="46"/>
                </a:cubicBezTo>
                <a:close/>
              </a:path>
            </a:pathLst>
          </a:custGeom>
          <a:solidFill>
            <a:schemeClr val="accent1">
              <a:alpha val="67000"/>
            </a:schemeClr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45" name="Freeform 6">
            <a:extLst>
              <a:ext uri="{FF2B5EF4-FFF2-40B4-BE49-F238E27FC236}">
                <a16:creationId xmlns:a16="http://schemas.microsoft.com/office/drawing/2014/main" id="{04748A50-9E4A-48C2-AECF-8255B98E8221}"/>
              </a:ext>
            </a:extLst>
          </p:cNvPr>
          <p:cNvSpPr>
            <a:spLocks noEditPoints="1"/>
          </p:cNvSpPr>
          <p:nvPr/>
        </p:nvSpPr>
        <p:spPr bwMode="auto">
          <a:xfrm>
            <a:off x="5060773" y="4031887"/>
            <a:ext cx="490151" cy="972963"/>
          </a:xfrm>
          <a:custGeom>
            <a:avLst/>
            <a:gdLst>
              <a:gd name="T0" fmla="*/ 61 w 122"/>
              <a:gd name="T1" fmla="*/ 46 h 242"/>
              <a:gd name="T2" fmla="*/ 84 w 122"/>
              <a:gd name="T3" fmla="*/ 23 h 242"/>
              <a:gd name="T4" fmla="*/ 61 w 122"/>
              <a:gd name="T5" fmla="*/ 0 h 242"/>
              <a:gd name="T6" fmla="*/ 38 w 122"/>
              <a:gd name="T7" fmla="*/ 23 h 242"/>
              <a:gd name="T8" fmla="*/ 61 w 122"/>
              <a:gd name="T9" fmla="*/ 46 h 242"/>
              <a:gd name="T10" fmla="*/ 120 w 122"/>
              <a:gd name="T11" fmla="*/ 136 h 242"/>
              <a:gd name="T12" fmla="*/ 120 w 122"/>
              <a:gd name="T13" fmla="*/ 135 h 242"/>
              <a:gd name="T14" fmla="*/ 118 w 122"/>
              <a:gd name="T15" fmla="*/ 127 h 242"/>
              <a:gd name="T16" fmla="*/ 97 w 122"/>
              <a:gd name="T17" fmla="*/ 66 h 242"/>
              <a:gd name="T18" fmla="*/ 61 w 122"/>
              <a:gd name="T19" fmla="*/ 51 h 242"/>
              <a:gd name="T20" fmla="*/ 25 w 122"/>
              <a:gd name="T21" fmla="*/ 66 h 242"/>
              <a:gd name="T22" fmla="*/ 4 w 122"/>
              <a:gd name="T23" fmla="*/ 127 h 242"/>
              <a:gd name="T24" fmla="*/ 1 w 122"/>
              <a:gd name="T25" fmla="*/ 135 h 242"/>
              <a:gd name="T26" fmla="*/ 1 w 122"/>
              <a:gd name="T27" fmla="*/ 136 h 242"/>
              <a:gd name="T28" fmla="*/ 7 w 122"/>
              <a:gd name="T29" fmla="*/ 146 h 242"/>
              <a:gd name="T30" fmla="*/ 10 w 122"/>
              <a:gd name="T31" fmla="*/ 146 h 242"/>
              <a:gd name="T32" fmla="*/ 18 w 122"/>
              <a:gd name="T33" fmla="*/ 142 h 242"/>
              <a:gd name="T34" fmla="*/ 30 w 122"/>
              <a:gd name="T35" fmla="*/ 112 h 242"/>
              <a:gd name="T36" fmla="*/ 19 w 122"/>
              <a:gd name="T37" fmla="*/ 177 h 242"/>
              <a:gd name="T38" fmla="*/ 20 w 122"/>
              <a:gd name="T39" fmla="*/ 179 h 242"/>
              <a:gd name="T40" fmla="*/ 22 w 122"/>
              <a:gd name="T41" fmla="*/ 180 h 242"/>
              <a:gd name="T42" fmla="*/ 33 w 122"/>
              <a:gd name="T43" fmla="*/ 180 h 242"/>
              <a:gd name="T44" fmla="*/ 31 w 122"/>
              <a:gd name="T45" fmla="*/ 233 h 242"/>
              <a:gd name="T46" fmla="*/ 31 w 122"/>
              <a:gd name="T47" fmla="*/ 233 h 242"/>
              <a:gd name="T48" fmla="*/ 42 w 122"/>
              <a:gd name="T49" fmla="*/ 242 h 242"/>
              <a:gd name="T50" fmla="*/ 53 w 122"/>
              <a:gd name="T51" fmla="*/ 233 h 242"/>
              <a:gd name="T52" fmla="*/ 60 w 122"/>
              <a:gd name="T53" fmla="*/ 180 h 242"/>
              <a:gd name="T54" fmla="*/ 62 w 122"/>
              <a:gd name="T55" fmla="*/ 180 h 242"/>
              <a:gd name="T56" fmla="*/ 68 w 122"/>
              <a:gd name="T57" fmla="*/ 233 h 242"/>
              <a:gd name="T58" fmla="*/ 79 w 122"/>
              <a:gd name="T59" fmla="*/ 242 h 242"/>
              <a:gd name="T60" fmla="*/ 79 w 122"/>
              <a:gd name="T61" fmla="*/ 242 h 242"/>
              <a:gd name="T62" fmla="*/ 90 w 122"/>
              <a:gd name="T63" fmla="*/ 233 h 242"/>
              <a:gd name="T64" fmla="*/ 90 w 122"/>
              <a:gd name="T65" fmla="*/ 233 h 242"/>
              <a:gd name="T66" fmla="*/ 88 w 122"/>
              <a:gd name="T67" fmla="*/ 180 h 242"/>
              <a:gd name="T68" fmla="*/ 100 w 122"/>
              <a:gd name="T69" fmla="*/ 180 h 242"/>
              <a:gd name="T70" fmla="*/ 102 w 122"/>
              <a:gd name="T71" fmla="*/ 177 h 242"/>
              <a:gd name="T72" fmla="*/ 102 w 122"/>
              <a:gd name="T73" fmla="*/ 177 h 242"/>
              <a:gd name="T74" fmla="*/ 91 w 122"/>
              <a:gd name="T75" fmla="*/ 112 h 242"/>
              <a:gd name="T76" fmla="*/ 103 w 122"/>
              <a:gd name="T77" fmla="*/ 142 h 242"/>
              <a:gd name="T78" fmla="*/ 111 w 122"/>
              <a:gd name="T79" fmla="*/ 146 h 242"/>
              <a:gd name="T80" fmla="*/ 111 w 122"/>
              <a:gd name="T81" fmla="*/ 146 h 242"/>
              <a:gd name="T82" fmla="*/ 114 w 122"/>
              <a:gd name="T83" fmla="*/ 146 h 242"/>
              <a:gd name="T84" fmla="*/ 120 w 122"/>
              <a:gd name="T85" fmla="*/ 13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2" h="242">
                <a:moveTo>
                  <a:pt x="61" y="46"/>
                </a:moveTo>
                <a:cubicBezTo>
                  <a:pt x="73" y="46"/>
                  <a:pt x="84" y="35"/>
                  <a:pt x="84" y="23"/>
                </a:cubicBezTo>
                <a:cubicBezTo>
                  <a:pt x="84" y="10"/>
                  <a:pt x="73" y="0"/>
                  <a:pt x="61" y="0"/>
                </a:cubicBezTo>
                <a:cubicBezTo>
                  <a:pt x="48" y="0"/>
                  <a:pt x="38" y="10"/>
                  <a:pt x="38" y="23"/>
                </a:cubicBezTo>
                <a:cubicBezTo>
                  <a:pt x="38" y="35"/>
                  <a:pt x="48" y="46"/>
                  <a:pt x="61" y="46"/>
                </a:cubicBezTo>
                <a:close/>
                <a:moveTo>
                  <a:pt x="120" y="136"/>
                </a:moveTo>
                <a:cubicBezTo>
                  <a:pt x="120" y="136"/>
                  <a:pt x="120" y="135"/>
                  <a:pt x="120" y="135"/>
                </a:cubicBezTo>
                <a:cubicBezTo>
                  <a:pt x="120" y="135"/>
                  <a:pt x="119" y="131"/>
                  <a:pt x="118" y="127"/>
                </a:cubicBezTo>
                <a:cubicBezTo>
                  <a:pt x="112" y="109"/>
                  <a:pt x="100" y="72"/>
                  <a:pt x="97" y="66"/>
                </a:cubicBezTo>
                <a:cubicBezTo>
                  <a:pt x="92" y="55"/>
                  <a:pt x="81" y="51"/>
                  <a:pt x="61" y="51"/>
                </a:cubicBezTo>
                <a:cubicBezTo>
                  <a:pt x="40" y="51"/>
                  <a:pt x="30" y="55"/>
                  <a:pt x="25" y="66"/>
                </a:cubicBezTo>
                <a:cubicBezTo>
                  <a:pt x="21" y="72"/>
                  <a:pt x="9" y="109"/>
                  <a:pt x="4" y="127"/>
                </a:cubicBezTo>
                <a:cubicBezTo>
                  <a:pt x="2" y="131"/>
                  <a:pt x="1" y="135"/>
                  <a:pt x="1" y="135"/>
                </a:cubicBezTo>
                <a:cubicBezTo>
                  <a:pt x="1" y="135"/>
                  <a:pt x="1" y="136"/>
                  <a:pt x="1" y="136"/>
                </a:cubicBezTo>
                <a:cubicBezTo>
                  <a:pt x="0" y="140"/>
                  <a:pt x="2" y="144"/>
                  <a:pt x="7" y="146"/>
                </a:cubicBezTo>
                <a:cubicBezTo>
                  <a:pt x="8" y="146"/>
                  <a:pt x="9" y="146"/>
                  <a:pt x="10" y="146"/>
                </a:cubicBezTo>
                <a:cubicBezTo>
                  <a:pt x="13" y="146"/>
                  <a:pt x="17" y="145"/>
                  <a:pt x="18" y="142"/>
                </a:cubicBezTo>
                <a:cubicBezTo>
                  <a:pt x="30" y="112"/>
                  <a:pt x="30" y="112"/>
                  <a:pt x="30" y="112"/>
                </a:cubicBezTo>
                <a:cubicBezTo>
                  <a:pt x="19" y="177"/>
                  <a:pt x="19" y="177"/>
                  <a:pt x="19" y="177"/>
                </a:cubicBezTo>
                <a:cubicBezTo>
                  <a:pt x="19" y="178"/>
                  <a:pt x="19" y="178"/>
                  <a:pt x="20" y="179"/>
                </a:cubicBezTo>
                <a:cubicBezTo>
                  <a:pt x="20" y="179"/>
                  <a:pt x="21" y="180"/>
                  <a:pt x="22" y="180"/>
                </a:cubicBezTo>
                <a:cubicBezTo>
                  <a:pt x="33" y="180"/>
                  <a:pt x="33" y="180"/>
                  <a:pt x="33" y="180"/>
                </a:cubicBezTo>
                <a:cubicBezTo>
                  <a:pt x="32" y="196"/>
                  <a:pt x="31" y="231"/>
                  <a:pt x="31" y="233"/>
                </a:cubicBezTo>
                <a:cubicBezTo>
                  <a:pt x="31" y="233"/>
                  <a:pt x="31" y="233"/>
                  <a:pt x="31" y="233"/>
                </a:cubicBezTo>
                <a:cubicBezTo>
                  <a:pt x="32" y="238"/>
                  <a:pt x="37" y="242"/>
                  <a:pt x="42" y="242"/>
                </a:cubicBezTo>
                <a:cubicBezTo>
                  <a:pt x="48" y="242"/>
                  <a:pt x="53" y="238"/>
                  <a:pt x="53" y="233"/>
                </a:cubicBezTo>
                <a:cubicBezTo>
                  <a:pt x="60" y="180"/>
                  <a:pt x="60" y="180"/>
                  <a:pt x="60" y="180"/>
                </a:cubicBezTo>
                <a:cubicBezTo>
                  <a:pt x="62" y="180"/>
                  <a:pt x="62" y="180"/>
                  <a:pt x="62" y="180"/>
                </a:cubicBezTo>
                <a:cubicBezTo>
                  <a:pt x="68" y="233"/>
                  <a:pt x="68" y="233"/>
                  <a:pt x="68" y="233"/>
                </a:cubicBezTo>
                <a:cubicBezTo>
                  <a:pt x="68" y="238"/>
                  <a:pt x="73" y="242"/>
                  <a:pt x="79" y="242"/>
                </a:cubicBezTo>
                <a:cubicBezTo>
                  <a:pt x="79" y="242"/>
                  <a:pt x="79" y="242"/>
                  <a:pt x="79" y="242"/>
                </a:cubicBezTo>
                <a:cubicBezTo>
                  <a:pt x="85" y="242"/>
                  <a:pt x="90" y="238"/>
                  <a:pt x="90" y="233"/>
                </a:cubicBezTo>
                <a:cubicBezTo>
                  <a:pt x="90" y="233"/>
                  <a:pt x="90" y="233"/>
                  <a:pt x="90" y="233"/>
                </a:cubicBezTo>
                <a:cubicBezTo>
                  <a:pt x="90" y="231"/>
                  <a:pt x="89" y="196"/>
                  <a:pt x="88" y="180"/>
                </a:cubicBezTo>
                <a:cubicBezTo>
                  <a:pt x="100" y="180"/>
                  <a:pt x="100" y="180"/>
                  <a:pt x="100" y="180"/>
                </a:cubicBezTo>
                <a:cubicBezTo>
                  <a:pt x="101" y="180"/>
                  <a:pt x="102" y="179"/>
                  <a:pt x="102" y="177"/>
                </a:cubicBezTo>
                <a:cubicBezTo>
                  <a:pt x="102" y="177"/>
                  <a:pt x="102" y="177"/>
                  <a:pt x="102" y="177"/>
                </a:cubicBezTo>
                <a:cubicBezTo>
                  <a:pt x="91" y="112"/>
                  <a:pt x="91" y="112"/>
                  <a:pt x="91" y="112"/>
                </a:cubicBezTo>
                <a:cubicBezTo>
                  <a:pt x="103" y="142"/>
                  <a:pt x="103" y="142"/>
                  <a:pt x="103" y="142"/>
                </a:cubicBezTo>
                <a:cubicBezTo>
                  <a:pt x="105" y="145"/>
                  <a:pt x="108" y="146"/>
                  <a:pt x="111" y="146"/>
                </a:cubicBezTo>
                <a:cubicBezTo>
                  <a:pt x="111" y="146"/>
                  <a:pt x="111" y="146"/>
                  <a:pt x="111" y="146"/>
                </a:cubicBezTo>
                <a:cubicBezTo>
                  <a:pt x="112" y="146"/>
                  <a:pt x="113" y="146"/>
                  <a:pt x="114" y="146"/>
                </a:cubicBezTo>
                <a:cubicBezTo>
                  <a:pt x="119" y="144"/>
                  <a:pt x="122" y="140"/>
                  <a:pt x="120" y="136"/>
                </a:cubicBezTo>
                <a:close/>
              </a:path>
            </a:pathLst>
          </a:custGeom>
          <a:ln w="19050">
            <a:solidFill>
              <a:schemeClr val="accent4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6">
            <a:extLst>
              <a:ext uri="{FF2B5EF4-FFF2-40B4-BE49-F238E27FC236}">
                <a16:creationId xmlns:a16="http://schemas.microsoft.com/office/drawing/2014/main" id="{54676BD8-955C-484C-BF13-F9995D203F54}"/>
              </a:ext>
            </a:extLst>
          </p:cNvPr>
          <p:cNvSpPr>
            <a:spLocks noEditPoints="1"/>
          </p:cNvSpPr>
          <p:nvPr/>
        </p:nvSpPr>
        <p:spPr bwMode="auto">
          <a:xfrm>
            <a:off x="5627150" y="4031887"/>
            <a:ext cx="490151" cy="972963"/>
          </a:xfrm>
          <a:custGeom>
            <a:avLst/>
            <a:gdLst>
              <a:gd name="T0" fmla="*/ 61 w 122"/>
              <a:gd name="T1" fmla="*/ 46 h 242"/>
              <a:gd name="T2" fmla="*/ 84 w 122"/>
              <a:gd name="T3" fmla="*/ 23 h 242"/>
              <a:gd name="T4" fmla="*/ 61 w 122"/>
              <a:gd name="T5" fmla="*/ 0 h 242"/>
              <a:gd name="T6" fmla="*/ 38 w 122"/>
              <a:gd name="T7" fmla="*/ 23 h 242"/>
              <a:gd name="T8" fmla="*/ 61 w 122"/>
              <a:gd name="T9" fmla="*/ 46 h 242"/>
              <a:gd name="T10" fmla="*/ 120 w 122"/>
              <a:gd name="T11" fmla="*/ 136 h 242"/>
              <a:gd name="T12" fmla="*/ 120 w 122"/>
              <a:gd name="T13" fmla="*/ 135 h 242"/>
              <a:gd name="T14" fmla="*/ 118 w 122"/>
              <a:gd name="T15" fmla="*/ 127 h 242"/>
              <a:gd name="T16" fmla="*/ 97 w 122"/>
              <a:gd name="T17" fmla="*/ 66 h 242"/>
              <a:gd name="T18" fmla="*/ 61 w 122"/>
              <a:gd name="T19" fmla="*/ 51 h 242"/>
              <a:gd name="T20" fmla="*/ 25 w 122"/>
              <a:gd name="T21" fmla="*/ 66 h 242"/>
              <a:gd name="T22" fmla="*/ 4 w 122"/>
              <a:gd name="T23" fmla="*/ 127 h 242"/>
              <a:gd name="T24" fmla="*/ 1 w 122"/>
              <a:gd name="T25" fmla="*/ 135 h 242"/>
              <a:gd name="T26" fmla="*/ 1 w 122"/>
              <a:gd name="T27" fmla="*/ 136 h 242"/>
              <a:gd name="T28" fmla="*/ 7 w 122"/>
              <a:gd name="T29" fmla="*/ 146 h 242"/>
              <a:gd name="T30" fmla="*/ 10 w 122"/>
              <a:gd name="T31" fmla="*/ 146 h 242"/>
              <a:gd name="T32" fmla="*/ 18 w 122"/>
              <a:gd name="T33" fmla="*/ 142 h 242"/>
              <a:gd name="T34" fmla="*/ 30 w 122"/>
              <a:gd name="T35" fmla="*/ 112 h 242"/>
              <a:gd name="T36" fmla="*/ 19 w 122"/>
              <a:gd name="T37" fmla="*/ 177 h 242"/>
              <a:gd name="T38" fmla="*/ 20 w 122"/>
              <a:gd name="T39" fmla="*/ 179 h 242"/>
              <a:gd name="T40" fmla="*/ 22 w 122"/>
              <a:gd name="T41" fmla="*/ 180 h 242"/>
              <a:gd name="T42" fmla="*/ 33 w 122"/>
              <a:gd name="T43" fmla="*/ 180 h 242"/>
              <a:gd name="T44" fmla="*/ 31 w 122"/>
              <a:gd name="T45" fmla="*/ 233 h 242"/>
              <a:gd name="T46" fmla="*/ 31 w 122"/>
              <a:gd name="T47" fmla="*/ 233 h 242"/>
              <a:gd name="T48" fmla="*/ 42 w 122"/>
              <a:gd name="T49" fmla="*/ 242 h 242"/>
              <a:gd name="T50" fmla="*/ 53 w 122"/>
              <a:gd name="T51" fmla="*/ 233 h 242"/>
              <a:gd name="T52" fmla="*/ 60 w 122"/>
              <a:gd name="T53" fmla="*/ 180 h 242"/>
              <a:gd name="T54" fmla="*/ 62 w 122"/>
              <a:gd name="T55" fmla="*/ 180 h 242"/>
              <a:gd name="T56" fmla="*/ 68 w 122"/>
              <a:gd name="T57" fmla="*/ 233 h 242"/>
              <a:gd name="T58" fmla="*/ 79 w 122"/>
              <a:gd name="T59" fmla="*/ 242 h 242"/>
              <a:gd name="T60" fmla="*/ 79 w 122"/>
              <a:gd name="T61" fmla="*/ 242 h 242"/>
              <a:gd name="T62" fmla="*/ 90 w 122"/>
              <a:gd name="T63" fmla="*/ 233 h 242"/>
              <a:gd name="T64" fmla="*/ 90 w 122"/>
              <a:gd name="T65" fmla="*/ 233 h 242"/>
              <a:gd name="T66" fmla="*/ 88 w 122"/>
              <a:gd name="T67" fmla="*/ 180 h 242"/>
              <a:gd name="T68" fmla="*/ 100 w 122"/>
              <a:gd name="T69" fmla="*/ 180 h 242"/>
              <a:gd name="T70" fmla="*/ 102 w 122"/>
              <a:gd name="T71" fmla="*/ 177 h 242"/>
              <a:gd name="T72" fmla="*/ 102 w 122"/>
              <a:gd name="T73" fmla="*/ 177 h 242"/>
              <a:gd name="T74" fmla="*/ 91 w 122"/>
              <a:gd name="T75" fmla="*/ 112 h 242"/>
              <a:gd name="T76" fmla="*/ 103 w 122"/>
              <a:gd name="T77" fmla="*/ 142 h 242"/>
              <a:gd name="T78" fmla="*/ 111 w 122"/>
              <a:gd name="T79" fmla="*/ 146 h 242"/>
              <a:gd name="T80" fmla="*/ 111 w 122"/>
              <a:gd name="T81" fmla="*/ 146 h 242"/>
              <a:gd name="T82" fmla="*/ 114 w 122"/>
              <a:gd name="T83" fmla="*/ 146 h 242"/>
              <a:gd name="T84" fmla="*/ 120 w 122"/>
              <a:gd name="T85" fmla="*/ 13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2" h="242">
                <a:moveTo>
                  <a:pt x="61" y="46"/>
                </a:moveTo>
                <a:cubicBezTo>
                  <a:pt x="73" y="46"/>
                  <a:pt x="84" y="35"/>
                  <a:pt x="84" y="23"/>
                </a:cubicBezTo>
                <a:cubicBezTo>
                  <a:pt x="84" y="10"/>
                  <a:pt x="73" y="0"/>
                  <a:pt x="61" y="0"/>
                </a:cubicBezTo>
                <a:cubicBezTo>
                  <a:pt x="48" y="0"/>
                  <a:pt x="38" y="10"/>
                  <a:pt x="38" y="23"/>
                </a:cubicBezTo>
                <a:cubicBezTo>
                  <a:pt x="38" y="35"/>
                  <a:pt x="48" y="46"/>
                  <a:pt x="61" y="46"/>
                </a:cubicBezTo>
                <a:close/>
                <a:moveTo>
                  <a:pt x="120" y="136"/>
                </a:moveTo>
                <a:cubicBezTo>
                  <a:pt x="120" y="136"/>
                  <a:pt x="120" y="135"/>
                  <a:pt x="120" y="135"/>
                </a:cubicBezTo>
                <a:cubicBezTo>
                  <a:pt x="120" y="135"/>
                  <a:pt x="119" y="131"/>
                  <a:pt x="118" y="127"/>
                </a:cubicBezTo>
                <a:cubicBezTo>
                  <a:pt x="112" y="109"/>
                  <a:pt x="100" y="72"/>
                  <a:pt x="97" y="66"/>
                </a:cubicBezTo>
                <a:cubicBezTo>
                  <a:pt x="92" y="55"/>
                  <a:pt x="81" y="51"/>
                  <a:pt x="61" y="51"/>
                </a:cubicBezTo>
                <a:cubicBezTo>
                  <a:pt x="40" y="51"/>
                  <a:pt x="30" y="55"/>
                  <a:pt x="25" y="66"/>
                </a:cubicBezTo>
                <a:cubicBezTo>
                  <a:pt x="21" y="72"/>
                  <a:pt x="9" y="109"/>
                  <a:pt x="4" y="127"/>
                </a:cubicBezTo>
                <a:cubicBezTo>
                  <a:pt x="2" y="131"/>
                  <a:pt x="1" y="135"/>
                  <a:pt x="1" y="135"/>
                </a:cubicBezTo>
                <a:cubicBezTo>
                  <a:pt x="1" y="135"/>
                  <a:pt x="1" y="136"/>
                  <a:pt x="1" y="136"/>
                </a:cubicBezTo>
                <a:cubicBezTo>
                  <a:pt x="0" y="140"/>
                  <a:pt x="2" y="144"/>
                  <a:pt x="7" y="146"/>
                </a:cubicBezTo>
                <a:cubicBezTo>
                  <a:pt x="8" y="146"/>
                  <a:pt x="9" y="146"/>
                  <a:pt x="10" y="146"/>
                </a:cubicBezTo>
                <a:cubicBezTo>
                  <a:pt x="13" y="146"/>
                  <a:pt x="17" y="145"/>
                  <a:pt x="18" y="142"/>
                </a:cubicBezTo>
                <a:cubicBezTo>
                  <a:pt x="30" y="112"/>
                  <a:pt x="30" y="112"/>
                  <a:pt x="30" y="112"/>
                </a:cubicBezTo>
                <a:cubicBezTo>
                  <a:pt x="19" y="177"/>
                  <a:pt x="19" y="177"/>
                  <a:pt x="19" y="177"/>
                </a:cubicBezTo>
                <a:cubicBezTo>
                  <a:pt x="19" y="178"/>
                  <a:pt x="19" y="178"/>
                  <a:pt x="20" y="179"/>
                </a:cubicBezTo>
                <a:cubicBezTo>
                  <a:pt x="20" y="179"/>
                  <a:pt x="21" y="180"/>
                  <a:pt x="22" y="180"/>
                </a:cubicBezTo>
                <a:cubicBezTo>
                  <a:pt x="33" y="180"/>
                  <a:pt x="33" y="180"/>
                  <a:pt x="33" y="180"/>
                </a:cubicBezTo>
                <a:cubicBezTo>
                  <a:pt x="32" y="196"/>
                  <a:pt x="31" y="231"/>
                  <a:pt x="31" y="233"/>
                </a:cubicBezTo>
                <a:cubicBezTo>
                  <a:pt x="31" y="233"/>
                  <a:pt x="31" y="233"/>
                  <a:pt x="31" y="233"/>
                </a:cubicBezTo>
                <a:cubicBezTo>
                  <a:pt x="32" y="238"/>
                  <a:pt x="37" y="242"/>
                  <a:pt x="42" y="242"/>
                </a:cubicBezTo>
                <a:cubicBezTo>
                  <a:pt x="48" y="242"/>
                  <a:pt x="53" y="238"/>
                  <a:pt x="53" y="233"/>
                </a:cubicBezTo>
                <a:cubicBezTo>
                  <a:pt x="60" y="180"/>
                  <a:pt x="60" y="180"/>
                  <a:pt x="60" y="180"/>
                </a:cubicBezTo>
                <a:cubicBezTo>
                  <a:pt x="62" y="180"/>
                  <a:pt x="62" y="180"/>
                  <a:pt x="62" y="180"/>
                </a:cubicBezTo>
                <a:cubicBezTo>
                  <a:pt x="68" y="233"/>
                  <a:pt x="68" y="233"/>
                  <a:pt x="68" y="233"/>
                </a:cubicBezTo>
                <a:cubicBezTo>
                  <a:pt x="68" y="238"/>
                  <a:pt x="73" y="242"/>
                  <a:pt x="79" y="242"/>
                </a:cubicBezTo>
                <a:cubicBezTo>
                  <a:pt x="79" y="242"/>
                  <a:pt x="79" y="242"/>
                  <a:pt x="79" y="242"/>
                </a:cubicBezTo>
                <a:cubicBezTo>
                  <a:pt x="85" y="242"/>
                  <a:pt x="90" y="238"/>
                  <a:pt x="90" y="233"/>
                </a:cubicBezTo>
                <a:cubicBezTo>
                  <a:pt x="90" y="233"/>
                  <a:pt x="90" y="233"/>
                  <a:pt x="90" y="233"/>
                </a:cubicBezTo>
                <a:cubicBezTo>
                  <a:pt x="90" y="231"/>
                  <a:pt x="89" y="196"/>
                  <a:pt x="88" y="180"/>
                </a:cubicBezTo>
                <a:cubicBezTo>
                  <a:pt x="100" y="180"/>
                  <a:pt x="100" y="180"/>
                  <a:pt x="100" y="180"/>
                </a:cubicBezTo>
                <a:cubicBezTo>
                  <a:pt x="101" y="180"/>
                  <a:pt x="102" y="179"/>
                  <a:pt x="102" y="177"/>
                </a:cubicBezTo>
                <a:cubicBezTo>
                  <a:pt x="102" y="177"/>
                  <a:pt x="102" y="177"/>
                  <a:pt x="102" y="177"/>
                </a:cubicBezTo>
                <a:cubicBezTo>
                  <a:pt x="91" y="112"/>
                  <a:pt x="91" y="112"/>
                  <a:pt x="91" y="112"/>
                </a:cubicBezTo>
                <a:cubicBezTo>
                  <a:pt x="103" y="142"/>
                  <a:pt x="103" y="142"/>
                  <a:pt x="103" y="142"/>
                </a:cubicBezTo>
                <a:cubicBezTo>
                  <a:pt x="105" y="145"/>
                  <a:pt x="108" y="146"/>
                  <a:pt x="111" y="146"/>
                </a:cubicBezTo>
                <a:cubicBezTo>
                  <a:pt x="111" y="146"/>
                  <a:pt x="111" y="146"/>
                  <a:pt x="111" y="146"/>
                </a:cubicBezTo>
                <a:cubicBezTo>
                  <a:pt x="112" y="146"/>
                  <a:pt x="113" y="146"/>
                  <a:pt x="114" y="146"/>
                </a:cubicBezTo>
                <a:cubicBezTo>
                  <a:pt x="119" y="144"/>
                  <a:pt x="122" y="140"/>
                  <a:pt x="120" y="136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19050">
            <a:solidFill>
              <a:schemeClr val="accent4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CC8D47C4-C395-4E43-83B2-004CA0073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666" y="204177"/>
            <a:ext cx="2539838" cy="1172595"/>
          </a:xfrm>
          <a:prstGeom prst="rect">
            <a:avLst/>
          </a:prstGeom>
        </p:spPr>
      </p:pic>
      <p:sp>
        <p:nvSpPr>
          <p:cNvPr id="51" name="Titre 6">
            <a:extLst>
              <a:ext uri="{FF2B5EF4-FFF2-40B4-BE49-F238E27FC236}">
                <a16:creationId xmlns:a16="http://schemas.microsoft.com/office/drawing/2014/main" id="{5964B56D-D6CA-C54B-9495-CDDD0F13DC11}"/>
              </a:ext>
            </a:extLst>
          </p:cNvPr>
          <p:cNvSpPr txBox="1">
            <a:spLocks/>
          </p:cNvSpPr>
          <p:nvPr/>
        </p:nvSpPr>
        <p:spPr>
          <a:xfrm>
            <a:off x="2789802" y="279962"/>
            <a:ext cx="3564396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378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100" kern="800" spc="-4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spc="600">
                <a:solidFill>
                  <a:srgbClr val="009EE3"/>
                </a:solidFill>
              </a:rPr>
              <a:t>GENRE</a:t>
            </a:r>
            <a:endParaRPr lang="fr-FR" sz="2000" spc="600" dirty="0">
              <a:solidFill>
                <a:srgbClr val="009EE3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6B0D126-7B57-E743-A913-CCA643849D50}"/>
              </a:ext>
            </a:extLst>
          </p:cNvPr>
          <p:cNvSpPr/>
          <p:nvPr/>
        </p:nvSpPr>
        <p:spPr>
          <a:xfrm>
            <a:off x="4211960" y="944724"/>
            <a:ext cx="720080" cy="152799"/>
          </a:xfrm>
          <a:prstGeom prst="rect">
            <a:avLst/>
          </a:prstGeom>
          <a:solidFill>
            <a:srgbClr val="009E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009EE3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9877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1134823"/>
          </a:xfrm>
        </p:spPr>
        <p:txBody>
          <a:bodyPr>
            <a:normAutofit fontScale="90000"/>
          </a:bodyPr>
          <a:lstStyle/>
          <a:p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Absence de mention de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l’intervenant.e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par genre </a:t>
            </a:r>
            <a:b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(nom,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prénom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, profession)</a:t>
            </a:r>
            <a:b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1600" dirty="0">
              <a:solidFill>
                <a:srgbClr val="C8509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0" name="Image 159">
            <a:extLst>
              <a:ext uri="{FF2B5EF4-FFF2-40B4-BE49-F238E27FC236}">
                <a16:creationId xmlns:a16="http://schemas.microsoft.com/office/drawing/2014/main" id="{FA18A909-72E8-4146-8DF1-0C9CC9643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79" y="-37300"/>
            <a:ext cx="2122268" cy="1134823"/>
          </a:xfrm>
          <a:prstGeom prst="rect">
            <a:avLst/>
          </a:prstGeom>
        </p:spPr>
      </p:pic>
      <p:grpSp>
        <p:nvGrpSpPr>
          <p:cNvPr id="5" name="Group 175">
            <a:extLst>
              <a:ext uri="{FF2B5EF4-FFF2-40B4-BE49-F238E27FC236}">
                <a16:creationId xmlns:a16="http://schemas.microsoft.com/office/drawing/2014/main" id="{106307DE-EA6A-442B-93B6-D19A0AEDC937}"/>
              </a:ext>
            </a:extLst>
          </p:cNvPr>
          <p:cNvGrpSpPr/>
          <p:nvPr/>
        </p:nvGrpSpPr>
        <p:grpSpPr>
          <a:xfrm>
            <a:off x="1101517" y="4061764"/>
            <a:ext cx="5580620" cy="987416"/>
            <a:chOff x="1101516" y="2852840"/>
            <a:chExt cx="5580620" cy="987416"/>
          </a:xfrm>
        </p:grpSpPr>
        <p:sp useBgFill="1">
          <p:nvSpPr>
            <p:cNvPr id="7" name="Freeform 6">
              <a:extLst>
                <a:ext uri="{FF2B5EF4-FFF2-40B4-BE49-F238E27FC236}">
                  <a16:creationId xmlns:a16="http://schemas.microsoft.com/office/drawing/2014/main" id="{FD6D379D-EC14-4A92-92E9-81DF76BAC4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1516" y="2852840"/>
              <a:ext cx="490151" cy="972963"/>
            </a:xfrm>
            <a:custGeom>
              <a:avLst/>
              <a:gdLst>
                <a:gd name="T0" fmla="*/ 61 w 122"/>
                <a:gd name="T1" fmla="*/ 46 h 242"/>
                <a:gd name="T2" fmla="*/ 84 w 122"/>
                <a:gd name="T3" fmla="*/ 23 h 242"/>
                <a:gd name="T4" fmla="*/ 61 w 122"/>
                <a:gd name="T5" fmla="*/ 0 h 242"/>
                <a:gd name="T6" fmla="*/ 38 w 122"/>
                <a:gd name="T7" fmla="*/ 23 h 242"/>
                <a:gd name="T8" fmla="*/ 61 w 122"/>
                <a:gd name="T9" fmla="*/ 46 h 242"/>
                <a:gd name="T10" fmla="*/ 120 w 122"/>
                <a:gd name="T11" fmla="*/ 136 h 242"/>
                <a:gd name="T12" fmla="*/ 120 w 122"/>
                <a:gd name="T13" fmla="*/ 135 h 242"/>
                <a:gd name="T14" fmla="*/ 118 w 122"/>
                <a:gd name="T15" fmla="*/ 127 h 242"/>
                <a:gd name="T16" fmla="*/ 97 w 122"/>
                <a:gd name="T17" fmla="*/ 66 h 242"/>
                <a:gd name="T18" fmla="*/ 61 w 122"/>
                <a:gd name="T19" fmla="*/ 51 h 242"/>
                <a:gd name="T20" fmla="*/ 25 w 122"/>
                <a:gd name="T21" fmla="*/ 66 h 242"/>
                <a:gd name="T22" fmla="*/ 4 w 122"/>
                <a:gd name="T23" fmla="*/ 127 h 242"/>
                <a:gd name="T24" fmla="*/ 1 w 122"/>
                <a:gd name="T25" fmla="*/ 135 h 242"/>
                <a:gd name="T26" fmla="*/ 1 w 122"/>
                <a:gd name="T27" fmla="*/ 136 h 242"/>
                <a:gd name="T28" fmla="*/ 7 w 122"/>
                <a:gd name="T29" fmla="*/ 146 h 242"/>
                <a:gd name="T30" fmla="*/ 10 w 122"/>
                <a:gd name="T31" fmla="*/ 146 h 242"/>
                <a:gd name="T32" fmla="*/ 18 w 122"/>
                <a:gd name="T33" fmla="*/ 142 h 242"/>
                <a:gd name="T34" fmla="*/ 30 w 122"/>
                <a:gd name="T35" fmla="*/ 112 h 242"/>
                <a:gd name="T36" fmla="*/ 19 w 122"/>
                <a:gd name="T37" fmla="*/ 177 h 242"/>
                <a:gd name="T38" fmla="*/ 20 w 122"/>
                <a:gd name="T39" fmla="*/ 179 h 242"/>
                <a:gd name="T40" fmla="*/ 22 w 122"/>
                <a:gd name="T41" fmla="*/ 180 h 242"/>
                <a:gd name="T42" fmla="*/ 33 w 122"/>
                <a:gd name="T43" fmla="*/ 180 h 242"/>
                <a:gd name="T44" fmla="*/ 31 w 122"/>
                <a:gd name="T45" fmla="*/ 233 h 242"/>
                <a:gd name="T46" fmla="*/ 31 w 122"/>
                <a:gd name="T47" fmla="*/ 233 h 242"/>
                <a:gd name="T48" fmla="*/ 42 w 122"/>
                <a:gd name="T49" fmla="*/ 242 h 242"/>
                <a:gd name="T50" fmla="*/ 53 w 122"/>
                <a:gd name="T51" fmla="*/ 233 h 242"/>
                <a:gd name="T52" fmla="*/ 60 w 122"/>
                <a:gd name="T53" fmla="*/ 180 h 242"/>
                <a:gd name="T54" fmla="*/ 62 w 122"/>
                <a:gd name="T55" fmla="*/ 180 h 242"/>
                <a:gd name="T56" fmla="*/ 68 w 122"/>
                <a:gd name="T57" fmla="*/ 233 h 242"/>
                <a:gd name="T58" fmla="*/ 79 w 122"/>
                <a:gd name="T59" fmla="*/ 242 h 242"/>
                <a:gd name="T60" fmla="*/ 79 w 122"/>
                <a:gd name="T61" fmla="*/ 242 h 242"/>
                <a:gd name="T62" fmla="*/ 90 w 122"/>
                <a:gd name="T63" fmla="*/ 233 h 242"/>
                <a:gd name="T64" fmla="*/ 90 w 122"/>
                <a:gd name="T65" fmla="*/ 233 h 242"/>
                <a:gd name="T66" fmla="*/ 88 w 122"/>
                <a:gd name="T67" fmla="*/ 180 h 242"/>
                <a:gd name="T68" fmla="*/ 100 w 122"/>
                <a:gd name="T69" fmla="*/ 180 h 242"/>
                <a:gd name="T70" fmla="*/ 102 w 122"/>
                <a:gd name="T71" fmla="*/ 177 h 242"/>
                <a:gd name="T72" fmla="*/ 102 w 122"/>
                <a:gd name="T73" fmla="*/ 177 h 242"/>
                <a:gd name="T74" fmla="*/ 91 w 122"/>
                <a:gd name="T75" fmla="*/ 112 h 242"/>
                <a:gd name="T76" fmla="*/ 103 w 122"/>
                <a:gd name="T77" fmla="*/ 142 h 242"/>
                <a:gd name="T78" fmla="*/ 111 w 122"/>
                <a:gd name="T79" fmla="*/ 146 h 242"/>
                <a:gd name="T80" fmla="*/ 111 w 122"/>
                <a:gd name="T81" fmla="*/ 146 h 242"/>
                <a:gd name="T82" fmla="*/ 114 w 122"/>
                <a:gd name="T83" fmla="*/ 146 h 242"/>
                <a:gd name="T84" fmla="*/ 120 w 122"/>
                <a:gd name="T85" fmla="*/ 13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2" h="242">
                  <a:moveTo>
                    <a:pt x="61" y="46"/>
                  </a:moveTo>
                  <a:cubicBezTo>
                    <a:pt x="73" y="46"/>
                    <a:pt x="84" y="35"/>
                    <a:pt x="84" y="23"/>
                  </a:cubicBezTo>
                  <a:cubicBezTo>
                    <a:pt x="84" y="10"/>
                    <a:pt x="73" y="0"/>
                    <a:pt x="61" y="0"/>
                  </a:cubicBezTo>
                  <a:cubicBezTo>
                    <a:pt x="48" y="0"/>
                    <a:pt x="38" y="10"/>
                    <a:pt x="38" y="23"/>
                  </a:cubicBezTo>
                  <a:cubicBezTo>
                    <a:pt x="38" y="35"/>
                    <a:pt x="48" y="46"/>
                    <a:pt x="61" y="46"/>
                  </a:cubicBezTo>
                  <a:close/>
                  <a:moveTo>
                    <a:pt x="120" y="136"/>
                  </a:moveTo>
                  <a:cubicBezTo>
                    <a:pt x="120" y="136"/>
                    <a:pt x="120" y="135"/>
                    <a:pt x="120" y="135"/>
                  </a:cubicBezTo>
                  <a:cubicBezTo>
                    <a:pt x="120" y="135"/>
                    <a:pt x="119" y="131"/>
                    <a:pt x="118" y="127"/>
                  </a:cubicBezTo>
                  <a:cubicBezTo>
                    <a:pt x="112" y="109"/>
                    <a:pt x="100" y="72"/>
                    <a:pt x="97" y="66"/>
                  </a:cubicBezTo>
                  <a:cubicBezTo>
                    <a:pt x="92" y="55"/>
                    <a:pt x="81" y="51"/>
                    <a:pt x="61" y="51"/>
                  </a:cubicBezTo>
                  <a:cubicBezTo>
                    <a:pt x="40" y="51"/>
                    <a:pt x="30" y="55"/>
                    <a:pt x="25" y="66"/>
                  </a:cubicBezTo>
                  <a:cubicBezTo>
                    <a:pt x="21" y="72"/>
                    <a:pt x="9" y="109"/>
                    <a:pt x="4" y="127"/>
                  </a:cubicBezTo>
                  <a:cubicBezTo>
                    <a:pt x="2" y="131"/>
                    <a:pt x="1" y="135"/>
                    <a:pt x="1" y="135"/>
                  </a:cubicBezTo>
                  <a:cubicBezTo>
                    <a:pt x="1" y="135"/>
                    <a:pt x="1" y="136"/>
                    <a:pt x="1" y="136"/>
                  </a:cubicBezTo>
                  <a:cubicBezTo>
                    <a:pt x="0" y="140"/>
                    <a:pt x="2" y="144"/>
                    <a:pt x="7" y="146"/>
                  </a:cubicBezTo>
                  <a:cubicBezTo>
                    <a:pt x="8" y="146"/>
                    <a:pt x="9" y="146"/>
                    <a:pt x="10" y="146"/>
                  </a:cubicBezTo>
                  <a:cubicBezTo>
                    <a:pt x="13" y="146"/>
                    <a:pt x="17" y="145"/>
                    <a:pt x="18" y="14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19" y="177"/>
                    <a:pt x="19" y="177"/>
                    <a:pt x="19" y="177"/>
                  </a:cubicBezTo>
                  <a:cubicBezTo>
                    <a:pt x="19" y="178"/>
                    <a:pt x="19" y="178"/>
                    <a:pt x="20" y="179"/>
                  </a:cubicBezTo>
                  <a:cubicBezTo>
                    <a:pt x="20" y="179"/>
                    <a:pt x="21" y="180"/>
                    <a:pt x="22" y="180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2" y="196"/>
                    <a:pt x="31" y="231"/>
                    <a:pt x="31" y="233"/>
                  </a:cubicBezTo>
                  <a:cubicBezTo>
                    <a:pt x="31" y="233"/>
                    <a:pt x="31" y="233"/>
                    <a:pt x="31" y="233"/>
                  </a:cubicBezTo>
                  <a:cubicBezTo>
                    <a:pt x="32" y="238"/>
                    <a:pt x="37" y="242"/>
                    <a:pt x="42" y="242"/>
                  </a:cubicBezTo>
                  <a:cubicBezTo>
                    <a:pt x="48" y="242"/>
                    <a:pt x="53" y="238"/>
                    <a:pt x="53" y="233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2" y="180"/>
                    <a:pt x="62" y="180"/>
                    <a:pt x="62" y="180"/>
                  </a:cubicBezTo>
                  <a:cubicBezTo>
                    <a:pt x="68" y="233"/>
                    <a:pt x="68" y="233"/>
                    <a:pt x="68" y="233"/>
                  </a:cubicBezTo>
                  <a:cubicBezTo>
                    <a:pt x="68" y="238"/>
                    <a:pt x="73" y="242"/>
                    <a:pt x="79" y="242"/>
                  </a:cubicBezTo>
                  <a:cubicBezTo>
                    <a:pt x="79" y="242"/>
                    <a:pt x="79" y="242"/>
                    <a:pt x="79" y="242"/>
                  </a:cubicBezTo>
                  <a:cubicBezTo>
                    <a:pt x="85" y="242"/>
                    <a:pt x="90" y="238"/>
                    <a:pt x="90" y="233"/>
                  </a:cubicBezTo>
                  <a:cubicBezTo>
                    <a:pt x="90" y="233"/>
                    <a:pt x="90" y="233"/>
                    <a:pt x="90" y="233"/>
                  </a:cubicBezTo>
                  <a:cubicBezTo>
                    <a:pt x="90" y="231"/>
                    <a:pt x="89" y="196"/>
                    <a:pt x="88" y="180"/>
                  </a:cubicBezTo>
                  <a:cubicBezTo>
                    <a:pt x="100" y="180"/>
                    <a:pt x="100" y="180"/>
                    <a:pt x="100" y="180"/>
                  </a:cubicBezTo>
                  <a:cubicBezTo>
                    <a:pt x="101" y="180"/>
                    <a:pt x="102" y="179"/>
                    <a:pt x="102" y="177"/>
                  </a:cubicBezTo>
                  <a:cubicBezTo>
                    <a:pt x="102" y="177"/>
                    <a:pt x="102" y="177"/>
                    <a:pt x="102" y="177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5" y="145"/>
                    <a:pt x="108" y="146"/>
                    <a:pt x="111" y="146"/>
                  </a:cubicBezTo>
                  <a:cubicBezTo>
                    <a:pt x="111" y="146"/>
                    <a:pt x="111" y="146"/>
                    <a:pt x="111" y="146"/>
                  </a:cubicBezTo>
                  <a:cubicBezTo>
                    <a:pt x="112" y="146"/>
                    <a:pt x="113" y="146"/>
                    <a:pt x="114" y="146"/>
                  </a:cubicBezTo>
                  <a:cubicBezTo>
                    <a:pt x="119" y="144"/>
                    <a:pt x="122" y="140"/>
                    <a:pt x="120" y="136"/>
                  </a:cubicBezTo>
                  <a:close/>
                </a:path>
              </a:pathLst>
            </a:custGeom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8" name="Freeform 6">
              <a:extLst>
                <a:ext uri="{FF2B5EF4-FFF2-40B4-BE49-F238E27FC236}">
                  <a16:creationId xmlns:a16="http://schemas.microsoft.com/office/drawing/2014/main" id="{4381923F-18F7-42CC-9CE9-39F4037DCD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124" y="2854928"/>
              <a:ext cx="490151" cy="972963"/>
            </a:xfrm>
            <a:custGeom>
              <a:avLst/>
              <a:gdLst>
                <a:gd name="T0" fmla="*/ 61 w 122"/>
                <a:gd name="T1" fmla="*/ 46 h 242"/>
                <a:gd name="T2" fmla="*/ 84 w 122"/>
                <a:gd name="T3" fmla="*/ 23 h 242"/>
                <a:gd name="T4" fmla="*/ 61 w 122"/>
                <a:gd name="T5" fmla="*/ 0 h 242"/>
                <a:gd name="T6" fmla="*/ 38 w 122"/>
                <a:gd name="T7" fmla="*/ 23 h 242"/>
                <a:gd name="T8" fmla="*/ 61 w 122"/>
                <a:gd name="T9" fmla="*/ 46 h 242"/>
                <a:gd name="T10" fmla="*/ 120 w 122"/>
                <a:gd name="T11" fmla="*/ 136 h 242"/>
                <a:gd name="T12" fmla="*/ 120 w 122"/>
                <a:gd name="T13" fmla="*/ 135 h 242"/>
                <a:gd name="T14" fmla="*/ 118 w 122"/>
                <a:gd name="T15" fmla="*/ 127 h 242"/>
                <a:gd name="T16" fmla="*/ 97 w 122"/>
                <a:gd name="T17" fmla="*/ 66 h 242"/>
                <a:gd name="T18" fmla="*/ 61 w 122"/>
                <a:gd name="T19" fmla="*/ 51 h 242"/>
                <a:gd name="T20" fmla="*/ 25 w 122"/>
                <a:gd name="T21" fmla="*/ 66 h 242"/>
                <a:gd name="T22" fmla="*/ 4 w 122"/>
                <a:gd name="T23" fmla="*/ 127 h 242"/>
                <a:gd name="T24" fmla="*/ 1 w 122"/>
                <a:gd name="T25" fmla="*/ 135 h 242"/>
                <a:gd name="T26" fmla="*/ 1 w 122"/>
                <a:gd name="T27" fmla="*/ 136 h 242"/>
                <a:gd name="T28" fmla="*/ 7 w 122"/>
                <a:gd name="T29" fmla="*/ 146 h 242"/>
                <a:gd name="T30" fmla="*/ 10 w 122"/>
                <a:gd name="T31" fmla="*/ 146 h 242"/>
                <a:gd name="T32" fmla="*/ 18 w 122"/>
                <a:gd name="T33" fmla="*/ 142 h 242"/>
                <a:gd name="T34" fmla="*/ 30 w 122"/>
                <a:gd name="T35" fmla="*/ 112 h 242"/>
                <a:gd name="T36" fmla="*/ 19 w 122"/>
                <a:gd name="T37" fmla="*/ 177 h 242"/>
                <a:gd name="T38" fmla="*/ 20 w 122"/>
                <a:gd name="T39" fmla="*/ 179 h 242"/>
                <a:gd name="T40" fmla="*/ 22 w 122"/>
                <a:gd name="T41" fmla="*/ 180 h 242"/>
                <a:gd name="T42" fmla="*/ 33 w 122"/>
                <a:gd name="T43" fmla="*/ 180 h 242"/>
                <a:gd name="T44" fmla="*/ 31 w 122"/>
                <a:gd name="T45" fmla="*/ 233 h 242"/>
                <a:gd name="T46" fmla="*/ 31 w 122"/>
                <a:gd name="T47" fmla="*/ 233 h 242"/>
                <a:gd name="T48" fmla="*/ 42 w 122"/>
                <a:gd name="T49" fmla="*/ 242 h 242"/>
                <a:gd name="T50" fmla="*/ 53 w 122"/>
                <a:gd name="T51" fmla="*/ 233 h 242"/>
                <a:gd name="T52" fmla="*/ 60 w 122"/>
                <a:gd name="T53" fmla="*/ 180 h 242"/>
                <a:gd name="T54" fmla="*/ 62 w 122"/>
                <a:gd name="T55" fmla="*/ 180 h 242"/>
                <a:gd name="T56" fmla="*/ 68 w 122"/>
                <a:gd name="T57" fmla="*/ 233 h 242"/>
                <a:gd name="T58" fmla="*/ 79 w 122"/>
                <a:gd name="T59" fmla="*/ 242 h 242"/>
                <a:gd name="T60" fmla="*/ 79 w 122"/>
                <a:gd name="T61" fmla="*/ 242 h 242"/>
                <a:gd name="T62" fmla="*/ 90 w 122"/>
                <a:gd name="T63" fmla="*/ 233 h 242"/>
                <a:gd name="T64" fmla="*/ 90 w 122"/>
                <a:gd name="T65" fmla="*/ 233 h 242"/>
                <a:gd name="T66" fmla="*/ 88 w 122"/>
                <a:gd name="T67" fmla="*/ 180 h 242"/>
                <a:gd name="T68" fmla="*/ 100 w 122"/>
                <a:gd name="T69" fmla="*/ 180 h 242"/>
                <a:gd name="T70" fmla="*/ 102 w 122"/>
                <a:gd name="T71" fmla="*/ 177 h 242"/>
                <a:gd name="T72" fmla="*/ 102 w 122"/>
                <a:gd name="T73" fmla="*/ 177 h 242"/>
                <a:gd name="T74" fmla="*/ 91 w 122"/>
                <a:gd name="T75" fmla="*/ 112 h 242"/>
                <a:gd name="T76" fmla="*/ 103 w 122"/>
                <a:gd name="T77" fmla="*/ 142 h 242"/>
                <a:gd name="T78" fmla="*/ 111 w 122"/>
                <a:gd name="T79" fmla="*/ 146 h 242"/>
                <a:gd name="T80" fmla="*/ 111 w 122"/>
                <a:gd name="T81" fmla="*/ 146 h 242"/>
                <a:gd name="T82" fmla="*/ 114 w 122"/>
                <a:gd name="T83" fmla="*/ 146 h 242"/>
                <a:gd name="T84" fmla="*/ 120 w 122"/>
                <a:gd name="T85" fmla="*/ 13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2" h="242">
                  <a:moveTo>
                    <a:pt x="61" y="46"/>
                  </a:moveTo>
                  <a:cubicBezTo>
                    <a:pt x="73" y="46"/>
                    <a:pt x="84" y="35"/>
                    <a:pt x="84" y="23"/>
                  </a:cubicBezTo>
                  <a:cubicBezTo>
                    <a:pt x="84" y="10"/>
                    <a:pt x="73" y="0"/>
                    <a:pt x="61" y="0"/>
                  </a:cubicBezTo>
                  <a:cubicBezTo>
                    <a:pt x="48" y="0"/>
                    <a:pt x="38" y="10"/>
                    <a:pt x="38" y="23"/>
                  </a:cubicBezTo>
                  <a:cubicBezTo>
                    <a:pt x="38" y="35"/>
                    <a:pt x="48" y="46"/>
                    <a:pt x="61" y="46"/>
                  </a:cubicBezTo>
                  <a:close/>
                  <a:moveTo>
                    <a:pt x="120" y="136"/>
                  </a:moveTo>
                  <a:cubicBezTo>
                    <a:pt x="120" y="136"/>
                    <a:pt x="120" y="135"/>
                    <a:pt x="120" y="135"/>
                  </a:cubicBezTo>
                  <a:cubicBezTo>
                    <a:pt x="120" y="135"/>
                    <a:pt x="119" y="131"/>
                    <a:pt x="118" y="127"/>
                  </a:cubicBezTo>
                  <a:cubicBezTo>
                    <a:pt x="112" y="109"/>
                    <a:pt x="100" y="72"/>
                    <a:pt x="97" y="66"/>
                  </a:cubicBezTo>
                  <a:cubicBezTo>
                    <a:pt x="92" y="55"/>
                    <a:pt x="81" y="51"/>
                    <a:pt x="61" y="51"/>
                  </a:cubicBezTo>
                  <a:cubicBezTo>
                    <a:pt x="40" y="51"/>
                    <a:pt x="30" y="55"/>
                    <a:pt x="25" y="66"/>
                  </a:cubicBezTo>
                  <a:cubicBezTo>
                    <a:pt x="21" y="72"/>
                    <a:pt x="9" y="109"/>
                    <a:pt x="4" y="127"/>
                  </a:cubicBezTo>
                  <a:cubicBezTo>
                    <a:pt x="2" y="131"/>
                    <a:pt x="1" y="135"/>
                    <a:pt x="1" y="135"/>
                  </a:cubicBezTo>
                  <a:cubicBezTo>
                    <a:pt x="1" y="135"/>
                    <a:pt x="1" y="136"/>
                    <a:pt x="1" y="136"/>
                  </a:cubicBezTo>
                  <a:cubicBezTo>
                    <a:pt x="0" y="140"/>
                    <a:pt x="2" y="144"/>
                    <a:pt x="7" y="146"/>
                  </a:cubicBezTo>
                  <a:cubicBezTo>
                    <a:pt x="8" y="146"/>
                    <a:pt x="9" y="146"/>
                    <a:pt x="10" y="146"/>
                  </a:cubicBezTo>
                  <a:cubicBezTo>
                    <a:pt x="13" y="146"/>
                    <a:pt x="17" y="145"/>
                    <a:pt x="18" y="14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19" y="177"/>
                    <a:pt x="19" y="177"/>
                    <a:pt x="19" y="177"/>
                  </a:cubicBezTo>
                  <a:cubicBezTo>
                    <a:pt x="19" y="178"/>
                    <a:pt x="19" y="178"/>
                    <a:pt x="20" y="179"/>
                  </a:cubicBezTo>
                  <a:cubicBezTo>
                    <a:pt x="20" y="179"/>
                    <a:pt x="21" y="180"/>
                    <a:pt x="22" y="180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2" y="196"/>
                    <a:pt x="31" y="231"/>
                    <a:pt x="31" y="233"/>
                  </a:cubicBezTo>
                  <a:cubicBezTo>
                    <a:pt x="31" y="233"/>
                    <a:pt x="31" y="233"/>
                    <a:pt x="31" y="233"/>
                  </a:cubicBezTo>
                  <a:cubicBezTo>
                    <a:pt x="32" y="238"/>
                    <a:pt x="37" y="242"/>
                    <a:pt x="42" y="242"/>
                  </a:cubicBezTo>
                  <a:cubicBezTo>
                    <a:pt x="48" y="242"/>
                    <a:pt x="53" y="238"/>
                    <a:pt x="53" y="233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2" y="180"/>
                    <a:pt x="62" y="180"/>
                    <a:pt x="62" y="180"/>
                  </a:cubicBezTo>
                  <a:cubicBezTo>
                    <a:pt x="68" y="233"/>
                    <a:pt x="68" y="233"/>
                    <a:pt x="68" y="233"/>
                  </a:cubicBezTo>
                  <a:cubicBezTo>
                    <a:pt x="68" y="238"/>
                    <a:pt x="73" y="242"/>
                    <a:pt x="79" y="242"/>
                  </a:cubicBezTo>
                  <a:cubicBezTo>
                    <a:pt x="79" y="242"/>
                    <a:pt x="79" y="242"/>
                    <a:pt x="79" y="242"/>
                  </a:cubicBezTo>
                  <a:cubicBezTo>
                    <a:pt x="85" y="242"/>
                    <a:pt x="90" y="238"/>
                    <a:pt x="90" y="233"/>
                  </a:cubicBezTo>
                  <a:cubicBezTo>
                    <a:pt x="90" y="233"/>
                    <a:pt x="90" y="233"/>
                    <a:pt x="90" y="233"/>
                  </a:cubicBezTo>
                  <a:cubicBezTo>
                    <a:pt x="90" y="231"/>
                    <a:pt x="89" y="196"/>
                    <a:pt x="88" y="180"/>
                  </a:cubicBezTo>
                  <a:cubicBezTo>
                    <a:pt x="100" y="180"/>
                    <a:pt x="100" y="180"/>
                    <a:pt x="100" y="180"/>
                  </a:cubicBezTo>
                  <a:cubicBezTo>
                    <a:pt x="101" y="180"/>
                    <a:pt x="102" y="179"/>
                    <a:pt x="102" y="177"/>
                  </a:cubicBezTo>
                  <a:cubicBezTo>
                    <a:pt x="102" y="177"/>
                    <a:pt x="102" y="177"/>
                    <a:pt x="102" y="177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5" y="145"/>
                    <a:pt x="108" y="146"/>
                    <a:pt x="111" y="146"/>
                  </a:cubicBezTo>
                  <a:cubicBezTo>
                    <a:pt x="111" y="146"/>
                    <a:pt x="111" y="146"/>
                    <a:pt x="111" y="146"/>
                  </a:cubicBezTo>
                  <a:cubicBezTo>
                    <a:pt x="112" y="146"/>
                    <a:pt x="113" y="146"/>
                    <a:pt x="114" y="146"/>
                  </a:cubicBezTo>
                  <a:cubicBezTo>
                    <a:pt x="119" y="144"/>
                    <a:pt x="122" y="140"/>
                    <a:pt x="120" y="136"/>
                  </a:cubicBezTo>
                  <a:close/>
                </a:path>
              </a:pathLst>
            </a:custGeom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9" name="Freeform 6">
              <a:extLst>
                <a:ext uri="{FF2B5EF4-FFF2-40B4-BE49-F238E27FC236}">
                  <a16:creationId xmlns:a16="http://schemas.microsoft.com/office/drawing/2014/main" id="{09A76D4C-BE1A-464B-A179-1C7C007600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2732" y="2865205"/>
              <a:ext cx="490151" cy="972963"/>
            </a:xfrm>
            <a:custGeom>
              <a:avLst/>
              <a:gdLst>
                <a:gd name="T0" fmla="*/ 61 w 122"/>
                <a:gd name="T1" fmla="*/ 46 h 242"/>
                <a:gd name="T2" fmla="*/ 84 w 122"/>
                <a:gd name="T3" fmla="*/ 23 h 242"/>
                <a:gd name="T4" fmla="*/ 61 w 122"/>
                <a:gd name="T5" fmla="*/ 0 h 242"/>
                <a:gd name="T6" fmla="*/ 38 w 122"/>
                <a:gd name="T7" fmla="*/ 23 h 242"/>
                <a:gd name="T8" fmla="*/ 61 w 122"/>
                <a:gd name="T9" fmla="*/ 46 h 242"/>
                <a:gd name="T10" fmla="*/ 120 w 122"/>
                <a:gd name="T11" fmla="*/ 136 h 242"/>
                <a:gd name="T12" fmla="*/ 120 w 122"/>
                <a:gd name="T13" fmla="*/ 135 h 242"/>
                <a:gd name="T14" fmla="*/ 118 w 122"/>
                <a:gd name="T15" fmla="*/ 127 h 242"/>
                <a:gd name="T16" fmla="*/ 97 w 122"/>
                <a:gd name="T17" fmla="*/ 66 h 242"/>
                <a:gd name="T18" fmla="*/ 61 w 122"/>
                <a:gd name="T19" fmla="*/ 51 h 242"/>
                <a:gd name="T20" fmla="*/ 25 w 122"/>
                <a:gd name="T21" fmla="*/ 66 h 242"/>
                <a:gd name="T22" fmla="*/ 4 w 122"/>
                <a:gd name="T23" fmla="*/ 127 h 242"/>
                <a:gd name="T24" fmla="*/ 1 w 122"/>
                <a:gd name="T25" fmla="*/ 135 h 242"/>
                <a:gd name="T26" fmla="*/ 1 w 122"/>
                <a:gd name="T27" fmla="*/ 136 h 242"/>
                <a:gd name="T28" fmla="*/ 7 w 122"/>
                <a:gd name="T29" fmla="*/ 146 h 242"/>
                <a:gd name="T30" fmla="*/ 10 w 122"/>
                <a:gd name="T31" fmla="*/ 146 h 242"/>
                <a:gd name="T32" fmla="*/ 18 w 122"/>
                <a:gd name="T33" fmla="*/ 142 h 242"/>
                <a:gd name="T34" fmla="*/ 30 w 122"/>
                <a:gd name="T35" fmla="*/ 112 h 242"/>
                <a:gd name="T36" fmla="*/ 19 w 122"/>
                <a:gd name="T37" fmla="*/ 177 h 242"/>
                <a:gd name="T38" fmla="*/ 20 w 122"/>
                <a:gd name="T39" fmla="*/ 179 h 242"/>
                <a:gd name="T40" fmla="*/ 22 w 122"/>
                <a:gd name="T41" fmla="*/ 180 h 242"/>
                <a:gd name="T42" fmla="*/ 33 w 122"/>
                <a:gd name="T43" fmla="*/ 180 h 242"/>
                <a:gd name="T44" fmla="*/ 31 w 122"/>
                <a:gd name="T45" fmla="*/ 233 h 242"/>
                <a:gd name="T46" fmla="*/ 31 w 122"/>
                <a:gd name="T47" fmla="*/ 233 h 242"/>
                <a:gd name="T48" fmla="*/ 42 w 122"/>
                <a:gd name="T49" fmla="*/ 242 h 242"/>
                <a:gd name="T50" fmla="*/ 53 w 122"/>
                <a:gd name="T51" fmla="*/ 233 h 242"/>
                <a:gd name="T52" fmla="*/ 60 w 122"/>
                <a:gd name="T53" fmla="*/ 180 h 242"/>
                <a:gd name="T54" fmla="*/ 62 w 122"/>
                <a:gd name="T55" fmla="*/ 180 h 242"/>
                <a:gd name="T56" fmla="*/ 68 w 122"/>
                <a:gd name="T57" fmla="*/ 233 h 242"/>
                <a:gd name="T58" fmla="*/ 79 w 122"/>
                <a:gd name="T59" fmla="*/ 242 h 242"/>
                <a:gd name="T60" fmla="*/ 79 w 122"/>
                <a:gd name="T61" fmla="*/ 242 h 242"/>
                <a:gd name="T62" fmla="*/ 90 w 122"/>
                <a:gd name="T63" fmla="*/ 233 h 242"/>
                <a:gd name="T64" fmla="*/ 90 w 122"/>
                <a:gd name="T65" fmla="*/ 233 h 242"/>
                <a:gd name="T66" fmla="*/ 88 w 122"/>
                <a:gd name="T67" fmla="*/ 180 h 242"/>
                <a:gd name="T68" fmla="*/ 100 w 122"/>
                <a:gd name="T69" fmla="*/ 180 h 242"/>
                <a:gd name="T70" fmla="*/ 102 w 122"/>
                <a:gd name="T71" fmla="*/ 177 h 242"/>
                <a:gd name="T72" fmla="*/ 102 w 122"/>
                <a:gd name="T73" fmla="*/ 177 h 242"/>
                <a:gd name="T74" fmla="*/ 91 w 122"/>
                <a:gd name="T75" fmla="*/ 112 h 242"/>
                <a:gd name="T76" fmla="*/ 103 w 122"/>
                <a:gd name="T77" fmla="*/ 142 h 242"/>
                <a:gd name="T78" fmla="*/ 111 w 122"/>
                <a:gd name="T79" fmla="*/ 146 h 242"/>
                <a:gd name="T80" fmla="*/ 111 w 122"/>
                <a:gd name="T81" fmla="*/ 146 h 242"/>
                <a:gd name="T82" fmla="*/ 114 w 122"/>
                <a:gd name="T83" fmla="*/ 146 h 242"/>
                <a:gd name="T84" fmla="*/ 120 w 122"/>
                <a:gd name="T85" fmla="*/ 13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2" h="242">
                  <a:moveTo>
                    <a:pt x="61" y="46"/>
                  </a:moveTo>
                  <a:cubicBezTo>
                    <a:pt x="73" y="46"/>
                    <a:pt x="84" y="35"/>
                    <a:pt x="84" y="23"/>
                  </a:cubicBezTo>
                  <a:cubicBezTo>
                    <a:pt x="84" y="10"/>
                    <a:pt x="73" y="0"/>
                    <a:pt x="61" y="0"/>
                  </a:cubicBezTo>
                  <a:cubicBezTo>
                    <a:pt x="48" y="0"/>
                    <a:pt x="38" y="10"/>
                    <a:pt x="38" y="23"/>
                  </a:cubicBezTo>
                  <a:cubicBezTo>
                    <a:pt x="38" y="35"/>
                    <a:pt x="48" y="46"/>
                    <a:pt x="61" y="46"/>
                  </a:cubicBezTo>
                  <a:close/>
                  <a:moveTo>
                    <a:pt x="120" y="136"/>
                  </a:moveTo>
                  <a:cubicBezTo>
                    <a:pt x="120" y="136"/>
                    <a:pt x="120" y="135"/>
                    <a:pt x="120" y="135"/>
                  </a:cubicBezTo>
                  <a:cubicBezTo>
                    <a:pt x="120" y="135"/>
                    <a:pt x="119" y="131"/>
                    <a:pt x="118" y="127"/>
                  </a:cubicBezTo>
                  <a:cubicBezTo>
                    <a:pt x="112" y="109"/>
                    <a:pt x="100" y="72"/>
                    <a:pt x="97" y="66"/>
                  </a:cubicBezTo>
                  <a:cubicBezTo>
                    <a:pt x="92" y="55"/>
                    <a:pt x="81" y="51"/>
                    <a:pt x="61" y="51"/>
                  </a:cubicBezTo>
                  <a:cubicBezTo>
                    <a:pt x="40" y="51"/>
                    <a:pt x="30" y="55"/>
                    <a:pt x="25" y="66"/>
                  </a:cubicBezTo>
                  <a:cubicBezTo>
                    <a:pt x="21" y="72"/>
                    <a:pt x="9" y="109"/>
                    <a:pt x="4" y="127"/>
                  </a:cubicBezTo>
                  <a:cubicBezTo>
                    <a:pt x="2" y="131"/>
                    <a:pt x="1" y="135"/>
                    <a:pt x="1" y="135"/>
                  </a:cubicBezTo>
                  <a:cubicBezTo>
                    <a:pt x="1" y="135"/>
                    <a:pt x="1" y="136"/>
                    <a:pt x="1" y="136"/>
                  </a:cubicBezTo>
                  <a:cubicBezTo>
                    <a:pt x="0" y="140"/>
                    <a:pt x="2" y="144"/>
                    <a:pt x="7" y="146"/>
                  </a:cubicBezTo>
                  <a:cubicBezTo>
                    <a:pt x="8" y="146"/>
                    <a:pt x="9" y="146"/>
                    <a:pt x="10" y="146"/>
                  </a:cubicBezTo>
                  <a:cubicBezTo>
                    <a:pt x="13" y="146"/>
                    <a:pt x="17" y="145"/>
                    <a:pt x="18" y="14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19" y="177"/>
                    <a:pt x="19" y="177"/>
                    <a:pt x="19" y="177"/>
                  </a:cubicBezTo>
                  <a:cubicBezTo>
                    <a:pt x="19" y="178"/>
                    <a:pt x="19" y="178"/>
                    <a:pt x="20" y="179"/>
                  </a:cubicBezTo>
                  <a:cubicBezTo>
                    <a:pt x="20" y="179"/>
                    <a:pt x="21" y="180"/>
                    <a:pt x="22" y="180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2" y="196"/>
                    <a:pt x="31" y="231"/>
                    <a:pt x="31" y="233"/>
                  </a:cubicBezTo>
                  <a:cubicBezTo>
                    <a:pt x="31" y="233"/>
                    <a:pt x="31" y="233"/>
                    <a:pt x="31" y="233"/>
                  </a:cubicBezTo>
                  <a:cubicBezTo>
                    <a:pt x="32" y="238"/>
                    <a:pt x="37" y="242"/>
                    <a:pt x="42" y="242"/>
                  </a:cubicBezTo>
                  <a:cubicBezTo>
                    <a:pt x="48" y="242"/>
                    <a:pt x="53" y="238"/>
                    <a:pt x="53" y="233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2" y="180"/>
                    <a:pt x="62" y="180"/>
                    <a:pt x="62" y="180"/>
                  </a:cubicBezTo>
                  <a:cubicBezTo>
                    <a:pt x="68" y="233"/>
                    <a:pt x="68" y="233"/>
                    <a:pt x="68" y="233"/>
                  </a:cubicBezTo>
                  <a:cubicBezTo>
                    <a:pt x="68" y="238"/>
                    <a:pt x="73" y="242"/>
                    <a:pt x="79" y="242"/>
                  </a:cubicBezTo>
                  <a:cubicBezTo>
                    <a:pt x="79" y="242"/>
                    <a:pt x="79" y="242"/>
                    <a:pt x="79" y="242"/>
                  </a:cubicBezTo>
                  <a:cubicBezTo>
                    <a:pt x="85" y="242"/>
                    <a:pt x="90" y="238"/>
                    <a:pt x="90" y="233"/>
                  </a:cubicBezTo>
                  <a:cubicBezTo>
                    <a:pt x="90" y="233"/>
                    <a:pt x="90" y="233"/>
                    <a:pt x="90" y="233"/>
                  </a:cubicBezTo>
                  <a:cubicBezTo>
                    <a:pt x="90" y="231"/>
                    <a:pt x="89" y="196"/>
                    <a:pt x="88" y="180"/>
                  </a:cubicBezTo>
                  <a:cubicBezTo>
                    <a:pt x="100" y="180"/>
                    <a:pt x="100" y="180"/>
                    <a:pt x="100" y="180"/>
                  </a:cubicBezTo>
                  <a:cubicBezTo>
                    <a:pt x="101" y="180"/>
                    <a:pt x="102" y="179"/>
                    <a:pt x="102" y="177"/>
                  </a:cubicBezTo>
                  <a:cubicBezTo>
                    <a:pt x="102" y="177"/>
                    <a:pt x="102" y="177"/>
                    <a:pt x="102" y="177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5" y="145"/>
                    <a:pt x="108" y="146"/>
                    <a:pt x="111" y="146"/>
                  </a:cubicBezTo>
                  <a:cubicBezTo>
                    <a:pt x="111" y="146"/>
                    <a:pt x="111" y="146"/>
                    <a:pt x="111" y="146"/>
                  </a:cubicBezTo>
                  <a:cubicBezTo>
                    <a:pt x="112" y="146"/>
                    <a:pt x="113" y="146"/>
                    <a:pt x="114" y="146"/>
                  </a:cubicBezTo>
                  <a:cubicBezTo>
                    <a:pt x="119" y="144"/>
                    <a:pt x="122" y="140"/>
                    <a:pt x="120" y="136"/>
                  </a:cubicBezTo>
                  <a:close/>
                </a:path>
              </a:pathLst>
            </a:custGeom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0" name="Freeform 6">
              <a:extLst>
                <a:ext uri="{FF2B5EF4-FFF2-40B4-BE49-F238E27FC236}">
                  <a16:creationId xmlns:a16="http://schemas.microsoft.com/office/drawing/2014/main" id="{17355DA9-F091-480F-8F03-CE95659D44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8340" y="2867293"/>
              <a:ext cx="490151" cy="972963"/>
            </a:xfrm>
            <a:custGeom>
              <a:avLst/>
              <a:gdLst>
                <a:gd name="T0" fmla="*/ 61 w 122"/>
                <a:gd name="T1" fmla="*/ 46 h 242"/>
                <a:gd name="T2" fmla="*/ 84 w 122"/>
                <a:gd name="T3" fmla="*/ 23 h 242"/>
                <a:gd name="T4" fmla="*/ 61 w 122"/>
                <a:gd name="T5" fmla="*/ 0 h 242"/>
                <a:gd name="T6" fmla="*/ 38 w 122"/>
                <a:gd name="T7" fmla="*/ 23 h 242"/>
                <a:gd name="T8" fmla="*/ 61 w 122"/>
                <a:gd name="T9" fmla="*/ 46 h 242"/>
                <a:gd name="T10" fmla="*/ 120 w 122"/>
                <a:gd name="T11" fmla="*/ 136 h 242"/>
                <a:gd name="T12" fmla="*/ 120 w 122"/>
                <a:gd name="T13" fmla="*/ 135 h 242"/>
                <a:gd name="T14" fmla="*/ 118 w 122"/>
                <a:gd name="T15" fmla="*/ 127 h 242"/>
                <a:gd name="T16" fmla="*/ 97 w 122"/>
                <a:gd name="T17" fmla="*/ 66 h 242"/>
                <a:gd name="T18" fmla="*/ 61 w 122"/>
                <a:gd name="T19" fmla="*/ 51 h 242"/>
                <a:gd name="T20" fmla="*/ 25 w 122"/>
                <a:gd name="T21" fmla="*/ 66 h 242"/>
                <a:gd name="T22" fmla="*/ 4 w 122"/>
                <a:gd name="T23" fmla="*/ 127 h 242"/>
                <a:gd name="T24" fmla="*/ 1 w 122"/>
                <a:gd name="T25" fmla="*/ 135 h 242"/>
                <a:gd name="T26" fmla="*/ 1 w 122"/>
                <a:gd name="T27" fmla="*/ 136 h 242"/>
                <a:gd name="T28" fmla="*/ 7 w 122"/>
                <a:gd name="T29" fmla="*/ 146 h 242"/>
                <a:gd name="T30" fmla="*/ 10 w 122"/>
                <a:gd name="T31" fmla="*/ 146 h 242"/>
                <a:gd name="T32" fmla="*/ 18 w 122"/>
                <a:gd name="T33" fmla="*/ 142 h 242"/>
                <a:gd name="T34" fmla="*/ 30 w 122"/>
                <a:gd name="T35" fmla="*/ 112 h 242"/>
                <a:gd name="T36" fmla="*/ 19 w 122"/>
                <a:gd name="T37" fmla="*/ 177 h 242"/>
                <a:gd name="T38" fmla="*/ 20 w 122"/>
                <a:gd name="T39" fmla="*/ 179 h 242"/>
                <a:gd name="T40" fmla="*/ 22 w 122"/>
                <a:gd name="T41" fmla="*/ 180 h 242"/>
                <a:gd name="T42" fmla="*/ 33 w 122"/>
                <a:gd name="T43" fmla="*/ 180 h 242"/>
                <a:gd name="T44" fmla="*/ 31 w 122"/>
                <a:gd name="T45" fmla="*/ 233 h 242"/>
                <a:gd name="T46" fmla="*/ 31 w 122"/>
                <a:gd name="T47" fmla="*/ 233 h 242"/>
                <a:gd name="T48" fmla="*/ 42 w 122"/>
                <a:gd name="T49" fmla="*/ 242 h 242"/>
                <a:gd name="T50" fmla="*/ 53 w 122"/>
                <a:gd name="T51" fmla="*/ 233 h 242"/>
                <a:gd name="T52" fmla="*/ 60 w 122"/>
                <a:gd name="T53" fmla="*/ 180 h 242"/>
                <a:gd name="T54" fmla="*/ 62 w 122"/>
                <a:gd name="T55" fmla="*/ 180 h 242"/>
                <a:gd name="T56" fmla="*/ 68 w 122"/>
                <a:gd name="T57" fmla="*/ 233 h 242"/>
                <a:gd name="T58" fmla="*/ 79 w 122"/>
                <a:gd name="T59" fmla="*/ 242 h 242"/>
                <a:gd name="T60" fmla="*/ 79 w 122"/>
                <a:gd name="T61" fmla="*/ 242 h 242"/>
                <a:gd name="T62" fmla="*/ 90 w 122"/>
                <a:gd name="T63" fmla="*/ 233 h 242"/>
                <a:gd name="T64" fmla="*/ 90 w 122"/>
                <a:gd name="T65" fmla="*/ 233 h 242"/>
                <a:gd name="T66" fmla="*/ 88 w 122"/>
                <a:gd name="T67" fmla="*/ 180 h 242"/>
                <a:gd name="T68" fmla="*/ 100 w 122"/>
                <a:gd name="T69" fmla="*/ 180 h 242"/>
                <a:gd name="T70" fmla="*/ 102 w 122"/>
                <a:gd name="T71" fmla="*/ 177 h 242"/>
                <a:gd name="T72" fmla="*/ 102 w 122"/>
                <a:gd name="T73" fmla="*/ 177 h 242"/>
                <a:gd name="T74" fmla="*/ 91 w 122"/>
                <a:gd name="T75" fmla="*/ 112 h 242"/>
                <a:gd name="T76" fmla="*/ 103 w 122"/>
                <a:gd name="T77" fmla="*/ 142 h 242"/>
                <a:gd name="T78" fmla="*/ 111 w 122"/>
                <a:gd name="T79" fmla="*/ 146 h 242"/>
                <a:gd name="T80" fmla="*/ 111 w 122"/>
                <a:gd name="T81" fmla="*/ 146 h 242"/>
                <a:gd name="T82" fmla="*/ 114 w 122"/>
                <a:gd name="T83" fmla="*/ 146 h 242"/>
                <a:gd name="T84" fmla="*/ 120 w 122"/>
                <a:gd name="T85" fmla="*/ 13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2" h="242">
                  <a:moveTo>
                    <a:pt x="61" y="46"/>
                  </a:moveTo>
                  <a:cubicBezTo>
                    <a:pt x="73" y="46"/>
                    <a:pt x="84" y="35"/>
                    <a:pt x="84" y="23"/>
                  </a:cubicBezTo>
                  <a:cubicBezTo>
                    <a:pt x="84" y="10"/>
                    <a:pt x="73" y="0"/>
                    <a:pt x="61" y="0"/>
                  </a:cubicBezTo>
                  <a:cubicBezTo>
                    <a:pt x="48" y="0"/>
                    <a:pt x="38" y="10"/>
                    <a:pt x="38" y="23"/>
                  </a:cubicBezTo>
                  <a:cubicBezTo>
                    <a:pt x="38" y="35"/>
                    <a:pt x="48" y="46"/>
                    <a:pt x="61" y="46"/>
                  </a:cubicBezTo>
                  <a:close/>
                  <a:moveTo>
                    <a:pt x="120" y="136"/>
                  </a:moveTo>
                  <a:cubicBezTo>
                    <a:pt x="120" y="136"/>
                    <a:pt x="120" y="135"/>
                    <a:pt x="120" y="135"/>
                  </a:cubicBezTo>
                  <a:cubicBezTo>
                    <a:pt x="120" y="135"/>
                    <a:pt x="119" y="131"/>
                    <a:pt x="118" y="127"/>
                  </a:cubicBezTo>
                  <a:cubicBezTo>
                    <a:pt x="112" y="109"/>
                    <a:pt x="100" y="72"/>
                    <a:pt x="97" y="66"/>
                  </a:cubicBezTo>
                  <a:cubicBezTo>
                    <a:pt x="92" y="55"/>
                    <a:pt x="81" y="51"/>
                    <a:pt x="61" y="51"/>
                  </a:cubicBezTo>
                  <a:cubicBezTo>
                    <a:pt x="40" y="51"/>
                    <a:pt x="30" y="55"/>
                    <a:pt x="25" y="66"/>
                  </a:cubicBezTo>
                  <a:cubicBezTo>
                    <a:pt x="21" y="72"/>
                    <a:pt x="9" y="109"/>
                    <a:pt x="4" y="127"/>
                  </a:cubicBezTo>
                  <a:cubicBezTo>
                    <a:pt x="2" y="131"/>
                    <a:pt x="1" y="135"/>
                    <a:pt x="1" y="135"/>
                  </a:cubicBezTo>
                  <a:cubicBezTo>
                    <a:pt x="1" y="135"/>
                    <a:pt x="1" y="136"/>
                    <a:pt x="1" y="136"/>
                  </a:cubicBezTo>
                  <a:cubicBezTo>
                    <a:pt x="0" y="140"/>
                    <a:pt x="2" y="144"/>
                    <a:pt x="7" y="146"/>
                  </a:cubicBezTo>
                  <a:cubicBezTo>
                    <a:pt x="8" y="146"/>
                    <a:pt x="9" y="146"/>
                    <a:pt x="10" y="146"/>
                  </a:cubicBezTo>
                  <a:cubicBezTo>
                    <a:pt x="13" y="146"/>
                    <a:pt x="17" y="145"/>
                    <a:pt x="18" y="14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19" y="177"/>
                    <a:pt x="19" y="177"/>
                    <a:pt x="19" y="177"/>
                  </a:cubicBezTo>
                  <a:cubicBezTo>
                    <a:pt x="19" y="178"/>
                    <a:pt x="19" y="178"/>
                    <a:pt x="20" y="179"/>
                  </a:cubicBezTo>
                  <a:cubicBezTo>
                    <a:pt x="20" y="179"/>
                    <a:pt x="21" y="180"/>
                    <a:pt x="22" y="180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2" y="196"/>
                    <a:pt x="31" y="231"/>
                    <a:pt x="31" y="233"/>
                  </a:cubicBezTo>
                  <a:cubicBezTo>
                    <a:pt x="31" y="233"/>
                    <a:pt x="31" y="233"/>
                    <a:pt x="31" y="233"/>
                  </a:cubicBezTo>
                  <a:cubicBezTo>
                    <a:pt x="32" y="238"/>
                    <a:pt x="37" y="242"/>
                    <a:pt x="42" y="242"/>
                  </a:cubicBezTo>
                  <a:cubicBezTo>
                    <a:pt x="48" y="242"/>
                    <a:pt x="53" y="238"/>
                    <a:pt x="53" y="233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2" y="180"/>
                    <a:pt x="62" y="180"/>
                    <a:pt x="62" y="180"/>
                  </a:cubicBezTo>
                  <a:cubicBezTo>
                    <a:pt x="68" y="233"/>
                    <a:pt x="68" y="233"/>
                    <a:pt x="68" y="233"/>
                  </a:cubicBezTo>
                  <a:cubicBezTo>
                    <a:pt x="68" y="238"/>
                    <a:pt x="73" y="242"/>
                    <a:pt x="79" y="242"/>
                  </a:cubicBezTo>
                  <a:cubicBezTo>
                    <a:pt x="79" y="242"/>
                    <a:pt x="79" y="242"/>
                    <a:pt x="79" y="242"/>
                  </a:cubicBezTo>
                  <a:cubicBezTo>
                    <a:pt x="85" y="242"/>
                    <a:pt x="90" y="238"/>
                    <a:pt x="90" y="233"/>
                  </a:cubicBezTo>
                  <a:cubicBezTo>
                    <a:pt x="90" y="233"/>
                    <a:pt x="90" y="233"/>
                    <a:pt x="90" y="233"/>
                  </a:cubicBezTo>
                  <a:cubicBezTo>
                    <a:pt x="90" y="231"/>
                    <a:pt x="89" y="196"/>
                    <a:pt x="88" y="180"/>
                  </a:cubicBezTo>
                  <a:cubicBezTo>
                    <a:pt x="100" y="180"/>
                    <a:pt x="100" y="180"/>
                    <a:pt x="100" y="180"/>
                  </a:cubicBezTo>
                  <a:cubicBezTo>
                    <a:pt x="101" y="180"/>
                    <a:pt x="102" y="179"/>
                    <a:pt x="102" y="177"/>
                  </a:cubicBezTo>
                  <a:cubicBezTo>
                    <a:pt x="102" y="177"/>
                    <a:pt x="102" y="177"/>
                    <a:pt x="102" y="177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5" y="145"/>
                    <a:pt x="108" y="146"/>
                    <a:pt x="111" y="146"/>
                  </a:cubicBezTo>
                  <a:cubicBezTo>
                    <a:pt x="111" y="146"/>
                    <a:pt x="111" y="146"/>
                    <a:pt x="111" y="146"/>
                  </a:cubicBezTo>
                  <a:cubicBezTo>
                    <a:pt x="112" y="146"/>
                    <a:pt x="113" y="146"/>
                    <a:pt x="114" y="146"/>
                  </a:cubicBezTo>
                  <a:cubicBezTo>
                    <a:pt x="119" y="144"/>
                    <a:pt x="122" y="140"/>
                    <a:pt x="120" y="136"/>
                  </a:cubicBezTo>
                  <a:close/>
                </a:path>
              </a:pathLst>
            </a:custGeom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6">
              <a:extLst>
                <a:ext uri="{FF2B5EF4-FFF2-40B4-BE49-F238E27FC236}">
                  <a16:creationId xmlns:a16="http://schemas.microsoft.com/office/drawing/2014/main" id="{B0FB1D37-2D1B-427D-AEDF-3B742449CE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3948" y="2852840"/>
              <a:ext cx="490151" cy="972963"/>
            </a:xfrm>
            <a:custGeom>
              <a:avLst/>
              <a:gdLst>
                <a:gd name="T0" fmla="*/ 61 w 122"/>
                <a:gd name="T1" fmla="*/ 46 h 242"/>
                <a:gd name="T2" fmla="*/ 84 w 122"/>
                <a:gd name="T3" fmla="*/ 23 h 242"/>
                <a:gd name="T4" fmla="*/ 61 w 122"/>
                <a:gd name="T5" fmla="*/ 0 h 242"/>
                <a:gd name="T6" fmla="*/ 38 w 122"/>
                <a:gd name="T7" fmla="*/ 23 h 242"/>
                <a:gd name="T8" fmla="*/ 61 w 122"/>
                <a:gd name="T9" fmla="*/ 46 h 242"/>
                <a:gd name="T10" fmla="*/ 120 w 122"/>
                <a:gd name="T11" fmla="*/ 136 h 242"/>
                <a:gd name="T12" fmla="*/ 120 w 122"/>
                <a:gd name="T13" fmla="*/ 135 h 242"/>
                <a:gd name="T14" fmla="*/ 118 w 122"/>
                <a:gd name="T15" fmla="*/ 127 h 242"/>
                <a:gd name="T16" fmla="*/ 97 w 122"/>
                <a:gd name="T17" fmla="*/ 66 h 242"/>
                <a:gd name="T18" fmla="*/ 61 w 122"/>
                <a:gd name="T19" fmla="*/ 51 h 242"/>
                <a:gd name="T20" fmla="*/ 25 w 122"/>
                <a:gd name="T21" fmla="*/ 66 h 242"/>
                <a:gd name="T22" fmla="*/ 4 w 122"/>
                <a:gd name="T23" fmla="*/ 127 h 242"/>
                <a:gd name="T24" fmla="*/ 1 w 122"/>
                <a:gd name="T25" fmla="*/ 135 h 242"/>
                <a:gd name="T26" fmla="*/ 1 w 122"/>
                <a:gd name="T27" fmla="*/ 136 h 242"/>
                <a:gd name="T28" fmla="*/ 7 w 122"/>
                <a:gd name="T29" fmla="*/ 146 h 242"/>
                <a:gd name="T30" fmla="*/ 10 w 122"/>
                <a:gd name="T31" fmla="*/ 146 h 242"/>
                <a:gd name="T32" fmla="*/ 18 w 122"/>
                <a:gd name="T33" fmla="*/ 142 h 242"/>
                <a:gd name="T34" fmla="*/ 30 w 122"/>
                <a:gd name="T35" fmla="*/ 112 h 242"/>
                <a:gd name="T36" fmla="*/ 19 w 122"/>
                <a:gd name="T37" fmla="*/ 177 h 242"/>
                <a:gd name="T38" fmla="*/ 20 w 122"/>
                <a:gd name="T39" fmla="*/ 179 h 242"/>
                <a:gd name="T40" fmla="*/ 22 w 122"/>
                <a:gd name="T41" fmla="*/ 180 h 242"/>
                <a:gd name="T42" fmla="*/ 33 w 122"/>
                <a:gd name="T43" fmla="*/ 180 h 242"/>
                <a:gd name="T44" fmla="*/ 31 w 122"/>
                <a:gd name="T45" fmla="*/ 233 h 242"/>
                <a:gd name="T46" fmla="*/ 31 w 122"/>
                <a:gd name="T47" fmla="*/ 233 h 242"/>
                <a:gd name="T48" fmla="*/ 42 w 122"/>
                <a:gd name="T49" fmla="*/ 242 h 242"/>
                <a:gd name="T50" fmla="*/ 53 w 122"/>
                <a:gd name="T51" fmla="*/ 233 h 242"/>
                <a:gd name="T52" fmla="*/ 60 w 122"/>
                <a:gd name="T53" fmla="*/ 180 h 242"/>
                <a:gd name="T54" fmla="*/ 62 w 122"/>
                <a:gd name="T55" fmla="*/ 180 h 242"/>
                <a:gd name="T56" fmla="*/ 68 w 122"/>
                <a:gd name="T57" fmla="*/ 233 h 242"/>
                <a:gd name="T58" fmla="*/ 79 w 122"/>
                <a:gd name="T59" fmla="*/ 242 h 242"/>
                <a:gd name="T60" fmla="*/ 79 w 122"/>
                <a:gd name="T61" fmla="*/ 242 h 242"/>
                <a:gd name="T62" fmla="*/ 90 w 122"/>
                <a:gd name="T63" fmla="*/ 233 h 242"/>
                <a:gd name="T64" fmla="*/ 90 w 122"/>
                <a:gd name="T65" fmla="*/ 233 h 242"/>
                <a:gd name="T66" fmla="*/ 88 w 122"/>
                <a:gd name="T67" fmla="*/ 180 h 242"/>
                <a:gd name="T68" fmla="*/ 100 w 122"/>
                <a:gd name="T69" fmla="*/ 180 h 242"/>
                <a:gd name="T70" fmla="*/ 102 w 122"/>
                <a:gd name="T71" fmla="*/ 177 h 242"/>
                <a:gd name="T72" fmla="*/ 102 w 122"/>
                <a:gd name="T73" fmla="*/ 177 h 242"/>
                <a:gd name="T74" fmla="*/ 91 w 122"/>
                <a:gd name="T75" fmla="*/ 112 h 242"/>
                <a:gd name="T76" fmla="*/ 103 w 122"/>
                <a:gd name="T77" fmla="*/ 142 h 242"/>
                <a:gd name="T78" fmla="*/ 111 w 122"/>
                <a:gd name="T79" fmla="*/ 146 h 242"/>
                <a:gd name="T80" fmla="*/ 111 w 122"/>
                <a:gd name="T81" fmla="*/ 146 h 242"/>
                <a:gd name="T82" fmla="*/ 114 w 122"/>
                <a:gd name="T83" fmla="*/ 146 h 242"/>
                <a:gd name="T84" fmla="*/ 120 w 122"/>
                <a:gd name="T85" fmla="*/ 13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2" h="242">
                  <a:moveTo>
                    <a:pt x="61" y="46"/>
                  </a:moveTo>
                  <a:cubicBezTo>
                    <a:pt x="73" y="46"/>
                    <a:pt x="84" y="35"/>
                    <a:pt x="84" y="23"/>
                  </a:cubicBezTo>
                  <a:cubicBezTo>
                    <a:pt x="84" y="10"/>
                    <a:pt x="73" y="0"/>
                    <a:pt x="61" y="0"/>
                  </a:cubicBezTo>
                  <a:cubicBezTo>
                    <a:pt x="48" y="0"/>
                    <a:pt x="38" y="10"/>
                    <a:pt x="38" y="23"/>
                  </a:cubicBezTo>
                  <a:cubicBezTo>
                    <a:pt x="38" y="35"/>
                    <a:pt x="48" y="46"/>
                    <a:pt x="61" y="46"/>
                  </a:cubicBezTo>
                  <a:close/>
                  <a:moveTo>
                    <a:pt x="120" y="136"/>
                  </a:moveTo>
                  <a:cubicBezTo>
                    <a:pt x="120" y="136"/>
                    <a:pt x="120" y="135"/>
                    <a:pt x="120" y="135"/>
                  </a:cubicBezTo>
                  <a:cubicBezTo>
                    <a:pt x="120" y="135"/>
                    <a:pt x="119" y="131"/>
                    <a:pt x="118" y="127"/>
                  </a:cubicBezTo>
                  <a:cubicBezTo>
                    <a:pt x="112" y="109"/>
                    <a:pt x="100" y="72"/>
                    <a:pt x="97" y="66"/>
                  </a:cubicBezTo>
                  <a:cubicBezTo>
                    <a:pt x="92" y="55"/>
                    <a:pt x="81" y="51"/>
                    <a:pt x="61" y="51"/>
                  </a:cubicBezTo>
                  <a:cubicBezTo>
                    <a:pt x="40" y="51"/>
                    <a:pt x="30" y="55"/>
                    <a:pt x="25" y="66"/>
                  </a:cubicBezTo>
                  <a:cubicBezTo>
                    <a:pt x="21" y="72"/>
                    <a:pt x="9" y="109"/>
                    <a:pt x="4" y="127"/>
                  </a:cubicBezTo>
                  <a:cubicBezTo>
                    <a:pt x="2" y="131"/>
                    <a:pt x="1" y="135"/>
                    <a:pt x="1" y="135"/>
                  </a:cubicBezTo>
                  <a:cubicBezTo>
                    <a:pt x="1" y="135"/>
                    <a:pt x="1" y="136"/>
                    <a:pt x="1" y="136"/>
                  </a:cubicBezTo>
                  <a:cubicBezTo>
                    <a:pt x="0" y="140"/>
                    <a:pt x="2" y="144"/>
                    <a:pt x="7" y="146"/>
                  </a:cubicBezTo>
                  <a:cubicBezTo>
                    <a:pt x="8" y="146"/>
                    <a:pt x="9" y="146"/>
                    <a:pt x="10" y="146"/>
                  </a:cubicBezTo>
                  <a:cubicBezTo>
                    <a:pt x="13" y="146"/>
                    <a:pt x="17" y="145"/>
                    <a:pt x="18" y="14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19" y="177"/>
                    <a:pt x="19" y="177"/>
                    <a:pt x="19" y="177"/>
                  </a:cubicBezTo>
                  <a:cubicBezTo>
                    <a:pt x="19" y="178"/>
                    <a:pt x="19" y="178"/>
                    <a:pt x="20" y="179"/>
                  </a:cubicBezTo>
                  <a:cubicBezTo>
                    <a:pt x="20" y="179"/>
                    <a:pt x="21" y="180"/>
                    <a:pt x="22" y="180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2" y="196"/>
                    <a:pt x="31" y="231"/>
                    <a:pt x="31" y="233"/>
                  </a:cubicBezTo>
                  <a:cubicBezTo>
                    <a:pt x="31" y="233"/>
                    <a:pt x="31" y="233"/>
                    <a:pt x="31" y="233"/>
                  </a:cubicBezTo>
                  <a:cubicBezTo>
                    <a:pt x="32" y="238"/>
                    <a:pt x="37" y="242"/>
                    <a:pt x="42" y="242"/>
                  </a:cubicBezTo>
                  <a:cubicBezTo>
                    <a:pt x="48" y="242"/>
                    <a:pt x="53" y="238"/>
                    <a:pt x="53" y="233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2" y="180"/>
                    <a:pt x="62" y="180"/>
                    <a:pt x="62" y="180"/>
                  </a:cubicBezTo>
                  <a:cubicBezTo>
                    <a:pt x="68" y="233"/>
                    <a:pt x="68" y="233"/>
                    <a:pt x="68" y="233"/>
                  </a:cubicBezTo>
                  <a:cubicBezTo>
                    <a:pt x="68" y="238"/>
                    <a:pt x="73" y="242"/>
                    <a:pt x="79" y="242"/>
                  </a:cubicBezTo>
                  <a:cubicBezTo>
                    <a:pt x="79" y="242"/>
                    <a:pt x="79" y="242"/>
                    <a:pt x="79" y="242"/>
                  </a:cubicBezTo>
                  <a:cubicBezTo>
                    <a:pt x="85" y="242"/>
                    <a:pt x="90" y="238"/>
                    <a:pt x="90" y="233"/>
                  </a:cubicBezTo>
                  <a:cubicBezTo>
                    <a:pt x="90" y="233"/>
                    <a:pt x="90" y="233"/>
                    <a:pt x="90" y="233"/>
                  </a:cubicBezTo>
                  <a:cubicBezTo>
                    <a:pt x="90" y="231"/>
                    <a:pt x="89" y="196"/>
                    <a:pt x="88" y="180"/>
                  </a:cubicBezTo>
                  <a:cubicBezTo>
                    <a:pt x="100" y="180"/>
                    <a:pt x="100" y="180"/>
                    <a:pt x="100" y="180"/>
                  </a:cubicBezTo>
                  <a:cubicBezTo>
                    <a:pt x="101" y="180"/>
                    <a:pt x="102" y="179"/>
                    <a:pt x="102" y="177"/>
                  </a:cubicBezTo>
                  <a:cubicBezTo>
                    <a:pt x="102" y="177"/>
                    <a:pt x="102" y="177"/>
                    <a:pt x="102" y="177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5" y="145"/>
                    <a:pt x="108" y="146"/>
                    <a:pt x="111" y="146"/>
                  </a:cubicBezTo>
                  <a:cubicBezTo>
                    <a:pt x="111" y="146"/>
                    <a:pt x="111" y="146"/>
                    <a:pt x="111" y="146"/>
                  </a:cubicBezTo>
                  <a:cubicBezTo>
                    <a:pt x="112" y="146"/>
                    <a:pt x="113" y="146"/>
                    <a:pt x="114" y="146"/>
                  </a:cubicBezTo>
                  <a:cubicBezTo>
                    <a:pt x="119" y="144"/>
                    <a:pt x="122" y="140"/>
                    <a:pt x="120" y="136"/>
                  </a:cubicBezTo>
                  <a:close/>
                </a:path>
              </a:pathLst>
            </a:custGeom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2" name="Freeform 6">
              <a:extLst>
                <a:ext uri="{FF2B5EF4-FFF2-40B4-BE49-F238E27FC236}">
                  <a16:creationId xmlns:a16="http://schemas.microsoft.com/office/drawing/2014/main" id="{1FFA0C25-4E81-42F0-A9B6-C32E79A35D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9556" y="2854928"/>
              <a:ext cx="490151" cy="972963"/>
            </a:xfrm>
            <a:custGeom>
              <a:avLst/>
              <a:gdLst>
                <a:gd name="T0" fmla="*/ 61 w 122"/>
                <a:gd name="T1" fmla="*/ 46 h 242"/>
                <a:gd name="T2" fmla="*/ 84 w 122"/>
                <a:gd name="T3" fmla="*/ 23 h 242"/>
                <a:gd name="T4" fmla="*/ 61 w 122"/>
                <a:gd name="T5" fmla="*/ 0 h 242"/>
                <a:gd name="T6" fmla="*/ 38 w 122"/>
                <a:gd name="T7" fmla="*/ 23 h 242"/>
                <a:gd name="T8" fmla="*/ 61 w 122"/>
                <a:gd name="T9" fmla="*/ 46 h 242"/>
                <a:gd name="T10" fmla="*/ 120 w 122"/>
                <a:gd name="T11" fmla="*/ 136 h 242"/>
                <a:gd name="T12" fmla="*/ 120 w 122"/>
                <a:gd name="T13" fmla="*/ 135 h 242"/>
                <a:gd name="T14" fmla="*/ 118 w 122"/>
                <a:gd name="T15" fmla="*/ 127 h 242"/>
                <a:gd name="T16" fmla="*/ 97 w 122"/>
                <a:gd name="T17" fmla="*/ 66 h 242"/>
                <a:gd name="T18" fmla="*/ 61 w 122"/>
                <a:gd name="T19" fmla="*/ 51 h 242"/>
                <a:gd name="T20" fmla="*/ 25 w 122"/>
                <a:gd name="T21" fmla="*/ 66 h 242"/>
                <a:gd name="T22" fmla="*/ 4 w 122"/>
                <a:gd name="T23" fmla="*/ 127 h 242"/>
                <a:gd name="T24" fmla="*/ 1 w 122"/>
                <a:gd name="T25" fmla="*/ 135 h 242"/>
                <a:gd name="T26" fmla="*/ 1 w 122"/>
                <a:gd name="T27" fmla="*/ 136 h 242"/>
                <a:gd name="T28" fmla="*/ 7 w 122"/>
                <a:gd name="T29" fmla="*/ 146 h 242"/>
                <a:gd name="T30" fmla="*/ 10 w 122"/>
                <a:gd name="T31" fmla="*/ 146 h 242"/>
                <a:gd name="T32" fmla="*/ 18 w 122"/>
                <a:gd name="T33" fmla="*/ 142 h 242"/>
                <a:gd name="T34" fmla="*/ 30 w 122"/>
                <a:gd name="T35" fmla="*/ 112 h 242"/>
                <a:gd name="T36" fmla="*/ 19 w 122"/>
                <a:gd name="T37" fmla="*/ 177 h 242"/>
                <a:gd name="T38" fmla="*/ 20 w 122"/>
                <a:gd name="T39" fmla="*/ 179 h 242"/>
                <a:gd name="T40" fmla="*/ 22 w 122"/>
                <a:gd name="T41" fmla="*/ 180 h 242"/>
                <a:gd name="T42" fmla="*/ 33 w 122"/>
                <a:gd name="T43" fmla="*/ 180 h 242"/>
                <a:gd name="T44" fmla="*/ 31 w 122"/>
                <a:gd name="T45" fmla="*/ 233 h 242"/>
                <a:gd name="T46" fmla="*/ 31 w 122"/>
                <a:gd name="T47" fmla="*/ 233 h 242"/>
                <a:gd name="T48" fmla="*/ 42 w 122"/>
                <a:gd name="T49" fmla="*/ 242 h 242"/>
                <a:gd name="T50" fmla="*/ 53 w 122"/>
                <a:gd name="T51" fmla="*/ 233 h 242"/>
                <a:gd name="T52" fmla="*/ 60 w 122"/>
                <a:gd name="T53" fmla="*/ 180 h 242"/>
                <a:gd name="T54" fmla="*/ 62 w 122"/>
                <a:gd name="T55" fmla="*/ 180 h 242"/>
                <a:gd name="T56" fmla="*/ 68 w 122"/>
                <a:gd name="T57" fmla="*/ 233 h 242"/>
                <a:gd name="T58" fmla="*/ 79 w 122"/>
                <a:gd name="T59" fmla="*/ 242 h 242"/>
                <a:gd name="T60" fmla="*/ 79 w 122"/>
                <a:gd name="T61" fmla="*/ 242 h 242"/>
                <a:gd name="T62" fmla="*/ 90 w 122"/>
                <a:gd name="T63" fmla="*/ 233 h 242"/>
                <a:gd name="T64" fmla="*/ 90 w 122"/>
                <a:gd name="T65" fmla="*/ 233 h 242"/>
                <a:gd name="T66" fmla="*/ 88 w 122"/>
                <a:gd name="T67" fmla="*/ 180 h 242"/>
                <a:gd name="T68" fmla="*/ 100 w 122"/>
                <a:gd name="T69" fmla="*/ 180 h 242"/>
                <a:gd name="T70" fmla="*/ 102 w 122"/>
                <a:gd name="T71" fmla="*/ 177 h 242"/>
                <a:gd name="T72" fmla="*/ 102 w 122"/>
                <a:gd name="T73" fmla="*/ 177 h 242"/>
                <a:gd name="T74" fmla="*/ 91 w 122"/>
                <a:gd name="T75" fmla="*/ 112 h 242"/>
                <a:gd name="T76" fmla="*/ 103 w 122"/>
                <a:gd name="T77" fmla="*/ 142 h 242"/>
                <a:gd name="T78" fmla="*/ 111 w 122"/>
                <a:gd name="T79" fmla="*/ 146 h 242"/>
                <a:gd name="T80" fmla="*/ 111 w 122"/>
                <a:gd name="T81" fmla="*/ 146 h 242"/>
                <a:gd name="T82" fmla="*/ 114 w 122"/>
                <a:gd name="T83" fmla="*/ 146 h 242"/>
                <a:gd name="T84" fmla="*/ 120 w 122"/>
                <a:gd name="T85" fmla="*/ 13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2" h="242">
                  <a:moveTo>
                    <a:pt x="61" y="46"/>
                  </a:moveTo>
                  <a:cubicBezTo>
                    <a:pt x="73" y="46"/>
                    <a:pt x="84" y="35"/>
                    <a:pt x="84" y="23"/>
                  </a:cubicBezTo>
                  <a:cubicBezTo>
                    <a:pt x="84" y="10"/>
                    <a:pt x="73" y="0"/>
                    <a:pt x="61" y="0"/>
                  </a:cubicBezTo>
                  <a:cubicBezTo>
                    <a:pt x="48" y="0"/>
                    <a:pt x="38" y="10"/>
                    <a:pt x="38" y="23"/>
                  </a:cubicBezTo>
                  <a:cubicBezTo>
                    <a:pt x="38" y="35"/>
                    <a:pt x="48" y="46"/>
                    <a:pt x="61" y="46"/>
                  </a:cubicBezTo>
                  <a:close/>
                  <a:moveTo>
                    <a:pt x="120" y="136"/>
                  </a:moveTo>
                  <a:cubicBezTo>
                    <a:pt x="120" y="136"/>
                    <a:pt x="120" y="135"/>
                    <a:pt x="120" y="135"/>
                  </a:cubicBezTo>
                  <a:cubicBezTo>
                    <a:pt x="120" y="135"/>
                    <a:pt x="119" y="131"/>
                    <a:pt x="118" y="127"/>
                  </a:cubicBezTo>
                  <a:cubicBezTo>
                    <a:pt x="112" y="109"/>
                    <a:pt x="100" y="72"/>
                    <a:pt x="97" y="66"/>
                  </a:cubicBezTo>
                  <a:cubicBezTo>
                    <a:pt x="92" y="55"/>
                    <a:pt x="81" y="51"/>
                    <a:pt x="61" y="51"/>
                  </a:cubicBezTo>
                  <a:cubicBezTo>
                    <a:pt x="40" y="51"/>
                    <a:pt x="30" y="55"/>
                    <a:pt x="25" y="66"/>
                  </a:cubicBezTo>
                  <a:cubicBezTo>
                    <a:pt x="21" y="72"/>
                    <a:pt x="9" y="109"/>
                    <a:pt x="4" y="127"/>
                  </a:cubicBezTo>
                  <a:cubicBezTo>
                    <a:pt x="2" y="131"/>
                    <a:pt x="1" y="135"/>
                    <a:pt x="1" y="135"/>
                  </a:cubicBezTo>
                  <a:cubicBezTo>
                    <a:pt x="1" y="135"/>
                    <a:pt x="1" y="136"/>
                    <a:pt x="1" y="136"/>
                  </a:cubicBezTo>
                  <a:cubicBezTo>
                    <a:pt x="0" y="140"/>
                    <a:pt x="2" y="144"/>
                    <a:pt x="7" y="146"/>
                  </a:cubicBezTo>
                  <a:cubicBezTo>
                    <a:pt x="8" y="146"/>
                    <a:pt x="9" y="146"/>
                    <a:pt x="10" y="146"/>
                  </a:cubicBezTo>
                  <a:cubicBezTo>
                    <a:pt x="13" y="146"/>
                    <a:pt x="17" y="145"/>
                    <a:pt x="18" y="14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19" y="177"/>
                    <a:pt x="19" y="177"/>
                    <a:pt x="19" y="177"/>
                  </a:cubicBezTo>
                  <a:cubicBezTo>
                    <a:pt x="19" y="178"/>
                    <a:pt x="19" y="178"/>
                    <a:pt x="20" y="179"/>
                  </a:cubicBezTo>
                  <a:cubicBezTo>
                    <a:pt x="20" y="179"/>
                    <a:pt x="21" y="180"/>
                    <a:pt x="22" y="180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2" y="196"/>
                    <a:pt x="31" y="231"/>
                    <a:pt x="31" y="233"/>
                  </a:cubicBezTo>
                  <a:cubicBezTo>
                    <a:pt x="31" y="233"/>
                    <a:pt x="31" y="233"/>
                    <a:pt x="31" y="233"/>
                  </a:cubicBezTo>
                  <a:cubicBezTo>
                    <a:pt x="32" y="238"/>
                    <a:pt x="37" y="242"/>
                    <a:pt x="42" y="242"/>
                  </a:cubicBezTo>
                  <a:cubicBezTo>
                    <a:pt x="48" y="242"/>
                    <a:pt x="53" y="238"/>
                    <a:pt x="53" y="233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2" y="180"/>
                    <a:pt x="62" y="180"/>
                    <a:pt x="62" y="180"/>
                  </a:cubicBezTo>
                  <a:cubicBezTo>
                    <a:pt x="68" y="233"/>
                    <a:pt x="68" y="233"/>
                    <a:pt x="68" y="233"/>
                  </a:cubicBezTo>
                  <a:cubicBezTo>
                    <a:pt x="68" y="238"/>
                    <a:pt x="73" y="242"/>
                    <a:pt x="79" y="242"/>
                  </a:cubicBezTo>
                  <a:cubicBezTo>
                    <a:pt x="79" y="242"/>
                    <a:pt x="79" y="242"/>
                    <a:pt x="79" y="242"/>
                  </a:cubicBezTo>
                  <a:cubicBezTo>
                    <a:pt x="85" y="242"/>
                    <a:pt x="90" y="238"/>
                    <a:pt x="90" y="233"/>
                  </a:cubicBezTo>
                  <a:cubicBezTo>
                    <a:pt x="90" y="233"/>
                    <a:pt x="90" y="233"/>
                    <a:pt x="90" y="233"/>
                  </a:cubicBezTo>
                  <a:cubicBezTo>
                    <a:pt x="90" y="231"/>
                    <a:pt x="89" y="196"/>
                    <a:pt x="88" y="180"/>
                  </a:cubicBezTo>
                  <a:cubicBezTo>
                    <a:pt x="100" y="180"/>
                    <a:pt x="100" y="180"/>
                    <a:pt x="100" y="180"/>
                  </a:cubicBezTo>
                  <a:cubicBezTo>
                    <a:pt x="101" y="180"/>
                    <a:pt x="102" y="179"/>
                    <a:pt x="102" y="177"/>
                  </a:cubicBezTo>
                  <a:cubicBezTo>
                    <a:pt x="102" y="177"/>
                    <a:pt x="102" y="177"/>
                    <a:pt x="102" y="177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5" y="145"/>
                    <a:pt x="108" y="146"/>
                    <a:pt x="111" y="146"/>
                  </a:cubicBezTo>
                  <a:cubicBezTo>
                    <a:pt x="111" y="146"/>
                    <a:pt x="111" y="146"/>
                    <a:pt x="111" y="146"/>
                  </a:cubicBezTo>
                  <a:cubicBezTo>
                    <a:pt x="112" y="146"/>
                    <a:pt x="113" y="146"/>
                    <a:pt x="114" y="146"/>
                  </a:cubicBezTo>
                  <a:cubicBezTo>
                    <a:pt x="119" y="144"/>
                    <a:pt x="122" y="140"/>
                    <a:pt x="120" y="136"/>
                  </a:cubicBezTo>
                  <a:close/>
                </a:path>
              </a:pathLst>
            </a:custGeom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3" name="Freeform 6">
              <a:extLst>
                <a:ext uri="{FF2B5EF4-FFF2-40B4-BE49-F238E27FC236}">
                  <a16:creationId xmlns:a16="http://schemas.microsoft.com/office/drawing/2014/main" id="{7F333278-3015-4FA1-9D97-59D0E3A838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5164" y="2865205"/>
              <a:ext cx="490151" cy="972963"/>
            </a:xfrm>
            <a:custGeom>
              <a:avLst/>
              <a:gdLst>
                <a:gd name="T0" fmla="*/ 61 w 122"/>
                <a:gd name="T1" fmla="*/ 46 h 242"/>
                <a:gd name="T2" fmla="*/ 84 w 122"/>
                <a:gd name="T3" fmla="*/ 23 h 242"/>
                <a:gd name="T4" fmla="*/ 61 w 122"/>
                <a:gd name="T5" fmla="*/ 0 h 242"/>
                <a:gd name="T6" fmla="*/ 38 w 122"/>
                <a:gd name="T7" fmla="*/ 23 h 242"/>
                <a:gd name="T8" fmla="*/ 61 w 122"/>
                <a:gd name="T9" fmla="*/ 46 h 242"/>
                <a:gd name="T10" fmla="*/ 120 w 122"/>
                <a:gd name="T11" fmla="*/ 136 h 242"/>
                <a:gd name="T12" fmla="*/ 120 w 122"/>
                <a:gd name="T13" fmla="*/ 135 h 242"/>
                <a:gd name="T14" fmla="*/ 118 w 122"/>
                <a:gd name="T15" fmla="*/ 127 h 242"/>
                <a:gd name="T16" fmla="*/ 97 w 122"/>
                <a:gd name="T17" fmla="*/ 66 h 242"/>
                <a:gd name="T18" fmla="*/ 61 w 122"/>
                <a:gd name="T19" fmla="*/ 51 h 242"/>
                <a:gd name="T20" fmla="*/ 25 w 122"/>
                <a:gd name="T21" fmla="*/ 66 h 242"/>
                <a:gd name="T22" fmla="*/ 4 w 122"/>
                <a:gd name="T23" fmla="*/ 127 h 242"/>
                <a:gd name="T24" fmla="*/ 1 w 122"/>
                <a:gd name="T25" fmla="*/ 135 h 242"/>
                <a:gd name="T26" fmla="*/ 1 w 122"/>
                <a:gd name="T27" fmla="*/ 136 h 242"/>
                <a:gd name="T28" fmla="*/ 7 w 122"/>
                <a:gd name="T29" fmla="*/ 146 h 242"/>
                <a:gd name="T30" fmla="*/ 10 w 122"/>
                <a:gd name="T31" fmla="*/ 146 h 242"/>
                <a:gd name="T32" fmla="*/ 18 w 122"/>
                <a:gd name="T33" fmla="*/ 142 h 242"/>
                <a:gd name="T34" fmla="*/ 30 w 122"/>
                <a:gd name="T35" fmla="*/ 112 h 242"/>
                <a:gd name="T36" fmla="*/ 19 w 122"/>
                <a:gd name="T37" fmla="*/ 177 h 242"/>
                <a:gd name="T38" fmla="*/ 20 w 122"/>
                <a:gd name="T39" fmla="*/ 179 h 242"/>
                <a:gd name="T40" fmla="*/ 22 w 122"/>
                <a:gd name="T41" fmla="*/ 180 h 242"/>
                <a:gd name="T42" fmla="*/ 33 w 122"/>
                <a:gd name="T43" fmla="*/ 180 h 242"/>
                <a:gd name="T44" fmla="*/ 31 w 122"/>
                <a:gd name="T45" fmla="*/ 233 h 242"/>
                <a:gd name="T46" fmla="*/ 31 w 122"/>
                <a:gd name="T47" fmla="*/ 233 h 242"/>
                <a:gd name="T48" fmla="*/ 42 w 122"/>
                <a:gd name="T49" fmla="*/ 242 h 242"/>
                <a:gd name="T50" fmla="*/ 53 w 122"/>
                <a:gd name="T51" fmla="*/ 233 h 242"/>
                <a:gd name="T52" fmla="*/ 60 w 122"/>
                <a:gd name="T53" fmla="*/ 180 h 242"/>
                <a:gd name="T54" fmla="*/ 62 w 122"/>
                <a:gd name="T55" fmla="*/ 180 h 242"/>
                <a:gd name="T56" fmla="*/ 68 w 122"/>
                <a:gd name="T57" fmla="*/ 233 h 242"/>
                <a:gd name="T58" fmla="*/ 79 w 122"/>
                <a:gd name="T59" fmla="*/ 242 h 242"/>
                <a:gd name="T60" fmla="*/ 79 w 122"/>
                <a:gd name="T61" fmla="*/ 242 h 242"/>
                <a:gd name="T62" fmla="*/ 90 w 122"/>
                <a:gd name="T63" fmla="*/ 233 h 242"/>
                <a:gd name="T64" fmla="*/ 90 w 122"/>
                <a:gd name="T65" fmla="*/ 233 h 242"/>
                <a:gd name="T66" fmla="*/ 88 w 122"/>
                <a:gd name="T67" fmla="*/ 180 h 242"/>
                <a:gd name="T68" fmla="*/ 100 w 122"/>
                <a:gd name="T69" fmla="*/ 180 h 242"/>
                <a:gd name="T70" fmla="*/ 102 w 122"/>
                <a:gd name="T71" fmla="*/ 177 h 242"/>
                <a:gd name="T72" fmla="*/ 102 w 122"/>
                <a:gd name="T73" fmla="*/ 177 h 242"/>
                <a:gd name="T74" fmla="*/ 91 w 122"/>
                <a:gd name="T75" fmla="*/ 112 h 242"/>
                <a:gd name="T76" fmla="*/ 103 w 122"/>
                <a:gd name="T77" fmla="*/ 142 h 242"/>
                <a:gd name="T78" fmla="*/ 111 w 122"/>
                <a:gd name="T79" fmla="*/ 146 h 242"/>
                <a:gd name="T80" fmla="*/ 111 w 122"/>
                <a:gd name="T81" fmla="*/ 146 h 242"/>
                <a:gd name="T82" fmla="*/ 114 w 122"/>
                <a:gd name="T83" fmla="*/ 146 h 242"/>
                <a:gd name="T84" fmla="*/ 120 w 122"/>
                <a:gd name="T85" fmla="*/ 13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2" h="242">
                  <a:moveTo>
                    <a:pt x="61" y="46"/>
                  </a:moveTo>
                  <a:cubicBezTo>
                    <a:pt x="73" y="46"/>
                    <a:pt x="84" y="35"/>
                    <a:pt x="84" y="23"/>
                  </a:cubicBezTo>
                  <a:cubicBezTo>
                    <a:pt x="84" y="10"/>
                    <a:pt x="73" y="0"/>
                    <a:pt x="61" y="0"/>
                  </a:cubicBezTo>
                  <a:cubicBezTo>
                    <a:pt x="48" y="0"/>
                    <a:pt x="38" y="10"/>
                    <a:pt x="38" y="23"/>
                  </a:cubicBezTo>
                  <a:cubicBezTo>
                    <a:pt x="38" y="35"/>
                    <a:pt x="48" y="46"/>
                    <a:pt x="61" y="46"/>
                  </a:cubicBezTo>
                  <a:close/>
                  <a:moveTo>
                    <a:pt x="120" y="136"/>
                  </a:moveTo>
                  <a:cubicBezTo>
                    <a:pt x="120" y="136"/>
                    <a:pt x="120" y="135"/>
                    <a:pt x="120" y="135"/>
                  </a:cubicBezTo>
                  <a:cubicBezTo>
                    <a:pt x="120" y="135"/>
                    <a:pt x="119" y="131"/>
                    <a:pt x="118" y="127"/>
                  </a:cubicBezTo>
                  <a:cubicBezTo>
                    <a:pt x="112" y="109"/>
                    <a:pt x="100" y="72"/>
                    <a:pt x="97" y="66"/>
                  </a:cubicBezTo>
                  <a:cubicBezTo>
                    <a:pt x="92" y="55"/>
                    <a:pt x="81" y="51"/>
                    <a:pt x="61" y="51"/>
                  </a:cubicBezTo>
                  <a:cubicBezTo>
                    <a:pt x="40" y="51"/>
                    <a:pt x="30" y="55"/>
                    <a:pt x="25" y="66"/>
                  </a:cubicBezTo>
                  <a:cubicBezTo>
                    <a:pt x="21" y="72"/>
                    <a:pt x="9" y="109"/>
                    <a:pt x="4" y="127"/>
                  </a:cubicBezTo>
                  <a:cubicBezTo>
                    <a:pt x="2" y="131"/>
                    <a:pt x="1" y="135"/>
                    <a:pt x="1" y="135"/>
                  </a:cubicBezTo>
                  <a:cubicBezTo>
                    <a:pt x="1" y="135"/>
                    <a:pt x="1" y="136"/>
                    <a:pt x="1" y="136"/>
                  </a:cubicBezTo>
                  <a:cubicBezTo>
                    <a:pt x="0" y="140"/>
                    <a:pt x="2" y="144"/>
                    <a:pt x="7" y="146"/>
                  </a:cubicBezTo>
                  <a:cubicBezTo>
                    <a:pt x="8" y="146"/>
                    <a:pt x="9" y="146"/>
                    <a:pt x="10" y="146"/>
                  </a:cubicBezTo>
                  <a:cubicBezTo>
                    <a:pt x="13" y="146"/>
                    <a:pt x="17" y="145"/>
                    <a:pt x="18" y="14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19" y="177"/>
                    <a:pt x="19" y="177"/>
                    <a:pt x="19" y="177"/>
                  </a:cubicBezTo>
                  <a:cubicBezTo>
                    <a:pt x="19" y="178"/>
                    <a:pt x="19" y="178"/>
                    <a:pt x="20" y="179"/>
                  </a:cubicBezTo>
                  <a:cubicBezTo>
                    <a:pt x="20" y="179"/>
                    <a:pt x="21" y="180"/>
                    <a:pt x="22" y="180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2" y="196"/>
                    <a:pt x="31" y="231"/>
                    <a:pt x="31" y="233"/>
                  </a:cubicBezTo>
                  <a:cubicBezTo>
                    <a:pt x="31" y="233"/>
                    <a:pt x="31" y="233"/>
                    <a:pt x="31" y="233"/>
                  </a:cubicBezTo>
                  <a:cubicBezTo>
                    <a:pt x="32" y="238"/>
                    <a:pt x="37" y="242"/>
                    <a:pt x="42" y="242"/>
                  </a:cubicBezTo>
                  <a:cubicBezTo>
                    <a:pt x="48" y="242"/>
                    <a:pt x="53" y="238"/>
                    <a:pt x="53" y="233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2" y="180"/>
                    <a:pt x="62" y="180"/>
                    <a:pt x="62" y="180"/>
                  </a:cubicBezTo>
                  <a:cubicBezTo>
                    <a:pt x="68" y="233"/>
                    <a:pt x="68" y="233"/>
                    <a:pt x="68" y="233"/>
                  </a:cubicBezTo>
                  <a:cubicBezTo>
                    <a:pt x="68" y="238"/>
                    <a:pt x="73" y="242"/>
                    <a:pt x="79" y="242"/>
                  </a:cubicBezTo>
                  <a:cubicBezTo>
                    <a:pt x="79" y="242"/>
                    <a:pt x="79" y="242"/>
                    <a:pt x="79" y="242"/>
                  </a:cubicBezTo>
                  <a:cubicBezTo>
                    <a:pt x="85" y="242"/>
                    <a:pt x="90" y="238"/>
                    <a:pt x="90" y="233"/>
                  </a:cubicBezTo>
                  <a:cubicBezTo>
                    <a:pt x="90" y="233"/>
                    <a:pt x="90" y="233"/>
                    <a:pt x="90" y="233"/>
                  </a:cubicBezTo>
                  <a:cubicBezTo>
                    <a:pt x="90" y="231"/>
                    <a:pt x="89" y="196"/>
                    <a:pt x="88" y="180"/>
                  </a:cubicBezTo>
                  <a:cubicBezTo>
                    <a:pt x="100" y="180"/>
                    <a:pt x="100" y="180"/>
                    <a:pt x="100" y="180"/>
                  </a:cubicBezTo>
                  <a:cubicBezTo>
                    <a:pt x="101" y="180"/>
                    <a:pt x="102" y="179"/>
                    <a:pt x="102" y="177"/>
                  </a:cubicBezTo>
                  <a:cubicBezTo>
                    <a:pt x="102" y="177"/>
                    <a:pt x="102" y="177"/>
                    <a:pt x="102" y="177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5" y="145"/>
                    <a:pt x="108" y="146"/>
                    <a:pt x="111" y="146"/>
                  </a:cubicBezTo>
                  <a:cubicBezTo>
                    <a:pt x="111" y="146"/>
                    <a:pt x="111" y="146"/>
                    <a:pt x="111" y="146"/>
                  </a:cubicBezTo>
                  <a:cubicBezTo>
                    <a:pt x="112" y="146"/>
                    <a:pt x="113" y="146"/>
                    <a:pt x="114" y="146"/>
                  </a:cubicBezTo>
                  <a:cubicBezTo>
                    <a:pt x="119" y="144"/>
                    <a:pt x="122" y="140"/>
                    <a:pt x="120" y="136"/>
                  </a:cubicBezTo>
                  <a:close/>
                </a:path>
              </a:pathLst>
            </a:custGeom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6">
              <a:extLst>
                <a:ext uri="{FF2B5EF4-FFF2-40B4-BE49-F238E27FC236}">
                  <a16:creationId xmlns:a16="http://schemas.microsoft.com/office/drawing/2014/main" id="{A659FC5C-F6C1-4D1C-9619-5EADFCDA9C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60772" y="2867293"/>
              <a:ext cx="490151" cy="972963"/>
            </a:xfrm>
            <a:custGeom>
              <a:avLst/>
              <a:gdLst>
                <a:gd name="T0" fmla="*/ 61 w 122"/>
                <a:gd name="T1" fmla="*/ 46 h 242"/>
                <a:gd name="T2" fmla="*/ 84 w 122"/>
                <a:gd name="T3" fmla="*/ 23 h 242"/>
                <a:gd name="T4" fmla="*/ 61 w 122"/>
                <a:gd name="T5" fmla="*/ 0 h 242"/>
                <a:gd name="T6" fmla="*/ 38 w 122"/>
                <a:gd name="T7" fmla="*/ 23 h 242"/>
                <a:gd name="T8" fmla="*/ 61 w 122"/>
                <a:gd name="T9" fmla="*/ 46 h 242"/>
                <a:gd name="T10" fmla="*/ 120 w 122"/>
                <a:gd name="T11" fmla="*/ 136 h 242"/>
                <a:gd name="T12" fmla="*/ 120 w 122"/>
                <a:gd name="T13" fmla="*/ 135 h 242"/>
                <a:gd name="T14" fmla="*/ 118 w 122"/>
                <a:gd name="T15" fmla="*/ 127 h 242"/>
                <a:gd name="T16" fmla="*/ 97 w 122"/>
                <a:gd name="T17" fmla="*/ 66 h 242"/>
                <a:gd name="T18" fmla="*/ 61 w 122"/>
                <a:gd name="T19" fmla="*/ 51 h 242"/>
                <a:gd name="T20" fmla="*/ 25 w 122"/>
                <a:gd name="T21" fmla="*/ 66 h 242"/>
                <a:gd name="T22" fmla="*/ 4 w 122"/>
                <a:gd name="T23" fmla="*/ 127 h 242"/>
                <a:gd name="T24" fmla="*/ 1 w 122"/>
                <a:gd name="T25" fmla="*/ 135 h 242"/>
                <a:gd name="T26" fmla="*/ 1 w 122"/>
                <a:gd name="T27" fmla="*/ 136 h 242"/>
                <a:gd name="T28" fmla="*/ 7 w 122"/>
                <a:gd name="T29" fmla="*/ 146 h 242"/>
                <a:gd name="T30" fmla="*/ 10 w 122"/>
                <a:gd name="T31" fmla="*/ 146 h 242"/>
                <a:gd name="T32" fmla="*/ 18 w 122"/>
                <a:gd name="T33" fmla="*/ 142 h 242"/>
                <a:gd name="T34" fmla="*/ 30 w 122"/>
                <a:gd name="T35" fmla="*/ 112 h 242"/>
                <a:gd name="T36" fmla="*/ 19 w 122"/>
                <a:gd name="T37" fmla="*/ 177 h 242"/>
                <a:gd name="T38" fmla="*/ 20 w 122"/>
                <a:gd name="T39" fmla="*/ 179 h 242"/>
                <a:gd name="T40" fmla="*/ 22 w 122"/>
                <a:gd name="T41" fmla="*/ 180 h 242"/>
                <a:gd name="T42" fmla="*/ 33 w 122"/>
                <a:gd name="T43" fmla="*/ 180 h 242"/>
                <a:gd name="T44" fmla="*/ 31 w 122"/>
                <a:gd name="T45" fmla="*/ 233 h 242"/>
                <a:gd name="T46" fmla="*/ 31 w 122"/>
                <a:gd name="T47" fmla="*/ 233 h 242"/>
                <a:gd name="T48" fmla="*/ 42 w 122"/>
                <a:gd name="T49" fmla="*/ 242 h 242"/>
                <a:gd name="T50" fmla="*/ 53 w 122"/>
                <a:gd name="T51" fmla="*/ 233 h 242"/>
                <a:gd name="T52" fmla="*/ 60 w 122"/>
                <a:gd name="T53" fmla="*/ 180 h 242"/>
                <a:gd name="T54" fmla="*/ 62 w 122"/>
                <a:gd name="T55" fmla="*/ 180 h 242"/>
                <a:gd name="T56" fmla="*/ 68 w 122"/>
                <a:gd name="T57" fmla="*/ 233 h 242"/>
                <a:gd name="T58" fmla="*/ 79 w 122"/>
                <a:gd name="T59" fmla="*/ 242 h 242"/>
                <a:gd name="T60" fmla="*/ 79 w 122"/>
                <a:gd name="T61" fmla="*/ 242 h 242"/>
                <a:gd name="T62" fmla="*/ 90 w 122"/>
                <a:gd name="T63" fmla="*/ 233 h 242"/>
                <a:gd name="T64" fmla="*/ 90 w 122"/>
                <a:gd name="T65" fmla="*/ 233 h 242"/>
                <a:gd name="T66" fmla="*/ 88 w 122"/>
                <a:gd name="T67" fmla="*/ 180 h 242"/>
                <a:gd name="T68" fmla="*/ 100 w 122"/>
                <a:gd name="T69" fmla="*/ 180 h 242"/>
                <a:gd name="T70" fmla="*/ 102 w 122"/>
                <a:gd name="T71" fmla="*/ 177 h 242"/>
                <a:gd name="T72" fmla="*/ 102 w 122"/>
                <a:gd name="T73" fmla="*/ 177 h 242"/>
                <a:gd name="T74" fmla="*/ 91 w 122"/>
                <a:gd name="T75" fmla="*/ 112 h 242"/>
                <a:gd name="T76" fmla="*/ 103 w 122"/>
                <a:gd name="T77" fmla="*/ 142 h 242"/>
                <a:gd name="T78" fmla="*/ 111 w 122"/>
                <a:gd name="T79" fmla="*/ 146 h 242"/>
                <a:gd name="T80" fmla="*/ 111 w 122"/>
                <a:gd name="T81" fmla="*/ 146 h 242"/>
                <a:gd name="T82" fmla="*/ 114 w 122"/>
                <a:gd name="T83" fmla="*/ 146 h 242"/>
                <a:gd name="T84" fmla="*/ 120 w 122"/>
                <a:gd name="T85" fmla="*/ 13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2" h="242">
                  <a:moveTo>
                    <a:pt x="61" y="46"/>
                  </a:moveTo>
                  <a:cubicBezTo>
                    <a:pt x="73" y="46"/>
                    <a:pt x="84" y="35"/>
                    <a:pt x="84" y="23"/>
                  </a:cubicBezTo>
                  <a:cubicBezTo>
                    <a:pt x="84" y="10"/>
                    <a:pt x="73" y="0"/>
                    <a:pt x="61" y="0"/>
                  </a:cubicBezTo>
                  <a:cubicBezTo>
                    <a:pt x="48" y="0"/>
                    <a:pt x="38" y="10"/>
                    <a:pt x="38" y="23"/>
                  </a:cubicBezTo>
                  <a:cubicBezTo>
                    <a:pt x="38" y="35"/>
                    <a:pt x="48" y="46"/>
                    <a:pt x="61" y="46"/>
                  </a:cubicBezTo>
                  <a:close/>
                  <a:moveTo>
                    <a:pt x="120" y="136"/>
                  </a:moveTo>
                  <a:cubicBezTo>
                    <a:pt x="120" y="136"/>
                    <a:pt x="120" y="135"/>
                    <a:pt x="120" y="135"/>
                  </a:cubicBezTo>
                  <a:cubicBezTo>
                    <a:pt x="120" y="135"/>
                    <a:pt x="119" y="131"/>
                    <a:pt x="118" y="127"/>
                  </a:cubicBezTo>
                  <a:cubicBezTo>
                    <a:pt x="112" y="109"/>
                    <a:pt x="100" y="72"/>
                    <a:pt x="97" y="66"/>
                  </a:cubicBezTo>
                  <a:cubicBezTo>
                    <a:pt x="92" y="55"/>
                    <a:pt x="81" y="51"/>
                    <a:pt x="61" y="51"/>
                  </a:cubicBezTo>
                  <a:cubicBezTo>
                    <a:pt x="40" y="51"/>
                    <a:pt x="30" y="55"/>
                    <a:pt x="25" y="66"/>
                  </a:cubicBezTo>
                  <a:cubicBezTo>
                    <a:pt x="21" y="72"/>
                    <a:pt x="9" y="109"/>
                    <a:pt x="4" y="127"/>
                  </a:cubicBezTo>
                  <a:cubicBezTo>
                    <a:pt x="2" y="131"/>
                    <a:pt x="1" y="135"/>
                    <a:pt x="1" y="135"/>
                  </a:cubicBezTo>
                  <a:cubicBezTo>
                    <a:pt x="1" y="135"/>
                    <a:pt x="1" y="136"/>
                    <a:pt x="1" y="136"/>
                  </a:cubicBezTo>
                  <a:cubicBezTo>
                    <a:pt x="0" y="140"/>
                    <a:pt x="2" y="144"/>
                    <a:pt x="7" y="146"/>
                  </a:cubicBezTo>
                  <a:cubicBezTo>
                    <a:pt x="8" y="146"/>
                    <a:pt x="9" y="146"/>
                    <a:pt x="10" y="146"/>
                  </a:cubicBezTo>
                  <a:cubicBezTo>
                    <a:pt x="13" y="146"/>
                    <a:pt x="17" y="145"/>
                    <a:pt x="18" y="14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19" y="177"/>
                    <a:pt x="19" y="177"/>
                    <a:pt x="19" y="177"/>
                  </a:cubicBezTo>
                  <a:cubicBezTo>
                    <a:pt x="19" y="178"/>
                    <a:pt x="19" y="178"/>
                    <a:pt x="20" y="179"/>
                  </a:cubicBezTo>
                  <a:cubicBezTo>
                    <a:pt x="20" y="179"/>
                    <a:pt x="21" y="180"/>
                    <a:pt x="22" y="180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2" y="196"/>
                    <a:pt x="31" y="231"/>
                    <a:pt x="31" y="233"/>
                  </a:cubicBezTo>
                  <a:cubicBezTo>
                    <a:pt x="31" y="233"/>
                    <a:pt x="31" y="233"/>
                    <a:pt x="31" y="233"/>
                  </a:cubicBezTo>
                  <a:cubicBezTo>
                    <a:pt x="32" y="238"/>
                    <a:pt x="37" y="242"/>
                    <a:pt x="42" y="242"/>
                  </a:cubicBezTo>
                  <a:cubicBezTo>
                    <a:pt x="48" y="242"/>
                    <a:pt x="53" y="238"/>
                    <a:pt x="53" y="233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2" y="180"/>
                    <a:pt x="62" y="180"/>
                    <a:pt x="62" y="180"/>
                  </a:cubicBezTo>
                  <a:cubicBezTo>
                    <a:pt x="68" y="233"/>
                    <a:pt x="68" y="233"/>
                    <a:pt x="68" y="233"/>
                  </a:cubicBezTo>
                  <a:cubicBezTo>
                    <a:pt x="68" y="238"/>
                    <a:pt x="73" y="242"/>
                    <a:pt x="79" y="242"/>
                  </a:cubicBezTo>
                  <a:cubicBezTo>
                    <a:pt x="79" y="242"/>
                    <a:pt x="79" y="242"/>
                    <a:pt x="79" y="242"/>
                  </a:cubicBezTo>
                  <a:cubicBezTo>
                    <a:pt x="85" y="242"/>
                    <a:pt x="90" y="238"/>
                    <a:pt x="90" y="233"/>
                  </a:cubicBezTo>
                  <a:cubicBezTo>
                    <a:pt x="90" y="233"/>
                    <a:pt x="90" y="233"/>
                    <a:pt x="90" y="233"/>
                  </a:cubicBezTo>
                  <a:cubicBezTo>
                    <a:pt x="90" y="231"/>
                    <a:pt x="89" y="196"/>
                    <a:pt x="88" y="180"/>
                  </a:cubicBezTo>
                  <a:cubicBezTo>
                    <a:pt x="100" y="180"/>
                    <a:pt x="100" y="180"/>
                    <a:pt x="100" y="180"/>
                  </a:cubicBezTo>
                  <a:cubicBezTo>
                    <a:pt x="101" y="180"/>
                    <a:pt x="102" y="179"/>
                    <a:pt x="102" y="177"/>
                  </a:cubicBezTo>
                  <a:cubicBezTo>
                    <a:pt x="102" y="177"/>
                    <a:pt x="102" y="177"/>
                    <a:pt x="102" y="177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5" y="145"/>
                    <a:pt x="108" y="146"/>
                    <a:pt x="111" y="146"/>
                  </a:cubicBezTo>
                  <a:cubicBezTo>
                    <a:pt x="111" y="146"/>
                    <a:pt x="111" y="146"/>
                    <a:pt x="111" y="146"/>
                  </a:cubicBezTo>
                  <a:cubicBezTo>
                    <a:pt x="112" y="146"/>
                    <a:pt x="113" y="146"/>
                    <a:pt x="114" y="146"/>
                  </a:cubicBezTo>
                  <a:cubicBezTo>
                    <a:pt x="119" y="144"/>
                    <a:pt x="122" y="140"/>
                    <a:pt x="120" y="136"/>
                  </a:cubicBezTo>
                  <a:close/>
                </a:path>
              </a:pathLst>
            </a:custGeom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6">
              <a:extLst>
                <a:ext uri="{FF2B5EF4-FFF2-40B4-BE49-F238E27FC236}">
                  <a16:creationId xmlns:a16="http://schemas.microsoft.com/office/drawing/2014/main" id="{CAF16A7E-F796-4F7B-9DEE-E6E0590D25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6380" y="2865205"/>
              <a:ext cx="490151" cy="972963"/>
            </a:xfrm>
            <a:custGeom>
              <a:avLst/>
              <a:gdLst>
                <a:gd name="T0" fmla="*/ 61 w 122"/>
                <a:gd name="T1" fmla="*/ 46 h 242"/>
                <a:gd name="T2" fmla="*/ 84 w 122"/>
                <a:gd name="T3" fmla="*/ 23 h 242"/>
                <a:gd name="T4" fmla="*/ 61 w 122"/>
                <a:gd name="T5" fmla="*/ 0 h 242"/>
                <a:gd name="T6" fmla="*/ 38 w 122"/>
                <a:gd name="T7" fmla="*/ 23 h 242"/>
                <a:gd name="T8" fmla="*/ 61 w 122"/>
                <a:gd name="T9" fmla="*/ 46 h 242"/>
                <a:gd name="T10" fmla="*/ 120 w 122"/>
                <a:gd name="T11" fmla="*/ 136 h 242"/>
                <a:gd name="T12" fmla="*/ 120 w 122"/>
                <a:gd name="T13" fmla="*/ 135 h 242"/>
                <a:gd name="T14" fmla="*/ 118 w 122"/>
                <a:gd name="T15" fmla="*/ 127 h 242"/>
                <a:gd name="T16" fmla="*/ 97 w 122"/>
                <a:gd name="T17" fmla="*/ 66 h 242"/>
                <a:gd name="T18" fmla="*/ 61 w 122"/>
                <a:gd name="T19" fmla="*/ 51 h 242"/>
                <a:gd name="T20" fmla="*/ 25 w 122"/>
                <a:gd name="T21" fmla="*/ 66 h 242"/>
                <a:gd name="T22" fmla="*/ 4 w 122"/>
                <a:gd name="T23" fmla="*/ 127 h 242"/>
                <a:gd name="T24" fmla="*/ 1 w 122"/>
                <a:gd name="T25" fmla="*/ 135 h 242"/>
                <a:gd name="T26" fmla="*/ 1 w 122"/>
                <a:gd name="T27" fmla="*/ 136 h 242"/>
                <a:gd name="T28" fmla="*/ 7 w 122"/>
                <a:gd name="T29" fmla="*/ 146 h 242"/>
                <a:gd name="T30" fmla="*/ 10 w 122"/>
                <a:gd name="T31" fmla="*/ 146 h 242"/>
                <a:gd name="T32" fmla="*/ 18 w 122"/>
                <a:gd name="T33" fmla="*/ 142 h 242"/>
                <a:gd name="T34" fmla="*/ 30 w 122"/>
                <a:gd name="T35" fmla="*/ 112 h 242"/>
                <a:gd name="T36" fmla="*/ 19 w 122"/>
                <a:gd name="T37" fmla="*/ 177 h 242"/>
                <a:gd name="T38" fmla="*/ 20 w 122"/>
                <a:gd name="T39" fmla="*/ 179 h 242"/>
                <a:gd name="T40" fmla="*/ 22 w 122"/>
                <a:gd name="T41" fmla="*/ 180 h 242"/>
                <a:gd name="T42" fmla="*/ 33 w 122"/>
                <a:gd name="T43" fmla="*/ 180 h 242"/>
                <a:gd name="T44" fmla="*/ 31 w 122"/>
                <a:gd name="T45" fmla="*/ 233 h 242"/>
                <a:gd name="T46" fmla="*/ 31 w 122"/>
                <a:gd name="T47" fmla="*/ 233 h 242"/>
                <a:gd name="T48" fmla="*/ 42 w 122"/>
                <a:gd name="T49" fmla="*/ 242 h 242"/>
                <a:gd name="T50" fmla="*/ 53 w 122"/>
                <a:gd name="T51" fmla="*/ 233 h 242"/>
                <a:gd name="T52" fmla="*/ 60 w 122"/>
                <a:gd name="T53" fmla="*/ 180 h 242"/>
                <a:gd name="T54" fmla="*/ 62 w 122"/>
                <a:gd name="T55" fmla="*/ 180 h 242"/>
                <a:gd name="T56" fmla="*/ 68 w 122"/>
                <a:gd name="T57" fmla="*/ 233 h 242"/>
                <a:gd name="T58" fmla="*/ 79 w 122"/>
                <a:gd name="T59" fmla="*/ 242 h 242"/>
                <a:gd name="T60" fmla="*/ 79 w 122"/>
                <a:gd name="T61" fmla="*/ 242 h 242"/>
                <a:gd name="T62" fmla="*/ 90 w 122"/>
                <a:gd name="T63" fmla="*/ 233 h 242"/>
                <a:gd name="T64" fmla="*/ 90 w 122"/>
                <a:gd name="T65" fmla="*/ 233 h 242"/>
                <a:gd name="T66" fmla="*/ 88 w 122"/>
                <a:gd name="T67" fmla="*/ 180 h 242"/>
                <a:gd name="T68" fmla="*/ 100 w 122"/>
                <a:gd name="T69" fmla="*/ 180 h 242"/>
                <a:gd name="T70" fmla="*/ 102 w 122"/>
                <a:gd name="T71" fmla="*/ 177 h 242"/>
                <a:gd name="T72" fmla="*/ 102 w 122"/>
                <a:gd name="T73" fmla="*/ 177 h 242"/>
                <a:gd name="T74" fmla="*/ 91 w 122"/>
                <a:gd name="T75" fmla="*/ 112 h 242"/>
                <a:gd name="T76" fmla="*/ 103 w 122"/>
                <a:gd name="T77" fmla="*/ 142 h 242"/>
                <a:gd name="T78" fmla="*/ 111 w 122"/>
                <a:gd name="T79" fmla="*/ 146 h 242"/>
                <a:gd name="T80" fmla="*/ 111 w 122"/>
                <a:gd name="T81" fmla="*/ 146 h 242"/>
                <a:gd name="T82" fmla="*/ 114 w 122"/>
                <a:gd name="T83" fmla="*/ 146 h 242"/>
                <a:gd name="T84" fmla="*/ 120 w 122"/>
                <a:gd name="T85" fmla="*/ 13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2" h="242">
                  <a:moveTo>
                    <a:pt x="61" y="46"/>
                  </a:moveTo>
                  <a:cubicBezTo>
                    <a:pt x="73" y="46"/>
                    <a:pt x="84" y="35"/>
                    <a:pt x="84" y="23"/>
                  </a:cubicBezTo>
                  <a:cubicBezTo>
                    <a:pt x="84" y="10"/>
                    <a:pt x="73" y="0"/>
                    <a:pt x="61" y="0"/>
                  </a:cubicBezTo>
                  <a:cubicBezTo>
                    <a:pt x="48" y="0"/>
                    <a:pt x="38" y="10"/>
                    <a:pt x="38" y="23"/>
                  </a:cubicBezTo>
                  <a:cubicBezTo>
                    <a:pt x="38" y="35"/>
                    <a:pt x="48" y="46"/>
                    <a:pt x="61" y="46"/>
                  </a:cubicBezTo>
                  <a:close/>
                  <a:moveTo>
                    <a:pt x="120" y="136"/>
                  </a:moveTo>
                  <a:cubicBezTo>
                    <a:pt x="120" y="136"/>
                    <a:pt x="120" y="135"/>
                    <a:pt x="120" y="135"/>
                  </a:cubicBezTo>
                  <a:cubicBezTo>
                    <a:pt x="120" y="135"/>
                    <a:pt x="119" y="131"/>
                    <a:pt x="118" y="127"/>
                  </a:cubicBezTo>
                  <a:cubicBezTo>
                    <a:pt x="112" y="109"/>
                    <a:pt x="100" y="72"/>
                    <a:pt x="97" y="66"/>
                  </a:cubicBezTo>
                  <a:cubicBezTo>
                    <a:pt x="92" y="55"/>
                    <a:pt x="81" y="51"/>
                    <a:pt x="61" y="51"/>
                  </a:cubicBezTo>
                  <a:cubicBezTo>
                    <a:pt x="40" y="51"/>
                    <a:pt x="30" y="55"/>
                    <a:pt x="25" y="66"/>
                  </a:cubicBezTo>
                  <a:cubicBezTo>
                    <a:pt x="21" y="72"/>
                    <a:pt x="9" y="109"/>
                    <a:pt x="4" y="127"/>
                  </a:cubicBezTo>
                  <a:cubicBezTo>
                    <a:pt x="2" y="131"/>
                    <a:pt x="1" y="135"/>
                    <a:pt x="1" y="135"/>
                  </a:cubicBezTo>
                  <a:cubicBezTo>
                    <a:pt x="1" y="135"/>
                    <a:pt x="1" y="136"/>
                    <a:pt x="1" y="136"/>
                  </a:cubicBezTo>
                  <a:cubicBezTo>
                    <a:pt x="0" y="140"/>
                    <a:pt x="2" y="144"/>
                    <a:pt x="7" y="146"/>
                  </a:cubicBezTo>
                  <a:cubicBezTo>
                    <a:pt x="8" y="146"/>
                    <a:pt x="9" y="146"/>
                    <a:pt x="10" y="146"/>
                  </a:cubicBezTo>
                  <a:cubicBezTo>
                    <a:pt x="13" y="146"/>
                    <a:pt x="17" y="145"/>
                    <a:pt x="18" y="14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19" y="177"/>
                    <a:pt x="19" y="177"/>
                    <a:pt x="19" y="177"/>
                  </a:cubicBezTo>
                  <a:cubicBezTo>
                    <a:pt x="19" y="178"/>
                    <a:pt x="19" y="178"/>
                    <a:pt x="20" y="179"/>
                  </a:cubicBezTo>
                  <a:cubicBezTo>
                    <a:pt x="20" y="179"/>
                    <a:pt x="21" y="180"/>
                    <a:pt x="22" y="180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2" y="196"/>
                    <a:pt x="31" y="231"/>
                    <a:pt x="31" y="233"/>
                  </a:cubicBezTo>
                  <a:cubicBezTo>
                    <a:pt x="31" y="233"/>
                    <a:pt x="31" y="233"/>
                    <a:pt x="31" y="233"/>
                  </a:cubicBezTo>
                  <a:cubicBezTo>
                    <a:pt x="32" y="238"/>
                    <a:pt x="37" y="242"/>
                    <a:pt x="42" y="242"/>
                  </a:cubicBezTo>
                  <a:cubicBezTo>
                    <a:pt x="48" y="242"/>
                    <a:pt x="53" y="238"/>
                    <a:pt x="53" y="233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2" y="180"/>
                    <a:pt x="62" y="180"/>
                    <a:pt x="62" y="180"/>
                  </a:cubicBezTo>
                  <a:cubicBezTo>
                    <a:pt x="68" y="233"/>
                    <a:pt x="68" y="233"/>
                    <a:pt x="68" y="233"/>
                  </a:cubicBezTo>
                  <a:cubicBezTo>
                    <a:pt x="68" y="238"/>
                    <a:pt x="73" y="242"/>
                    <a:pt x="79" y="242"/>
                  </a:cubicBezTo>
                  <a:cubicBezTo>
                    <a:pt x="79" y="242"/>
                    <a:pt x="79" y="242"/>
                    <a:pt x="79" y="242"/>
                  </a:cubicBezTo>
                  <a:cubicBezTo>
                    <a:pt x="85" y="242"/>
                    <a:pt x="90" y="238"/>
                    <a:pt x="90" y="233"/>
                  </a:cubicBezTo>
                  <a:cubicBezTo>
                    <a:pt x="90" y="233"/>
                    <a:pt x="90" y="233"/>
                    <a:pt x="90" y="233"/>
                  </a:cubicBezTo>
                  <a:cubicBezTo>
                    <a:pt x="90" y="231"/>
                    <a:pt x="89" y="196"/>
                    <a:pt x="88" y="180"/>
                  </a:cubicBezTo>
                  <a:cubicBezTo>
                    <a:pt x="100" y="180"/>
                    <a:pt x="100" y="180"/>
                    <a:pt x="100" y="180"/>
                  </a:cubicBezTo>
                  <a:cubicBezTo>
                    <a:pt x="101" y="180"/>
                    <a:pt x="102" y="179"/>
                    <a:pt x="102" y="177"/>
                  </a:cubicBezTo>
                  <a:cubicBezTo>
                    <a:pt x="102" y="177"/>
                    <a:pt x="102" y="177"/>
                    <a:pt x="102" y="177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5" y="145"/>
                    <a:pt x="108" y="146"/>
                    <a:pt x="111" y="146"/>
                  </a:cubicBezTo>
                  <a:cubicBezTo>
                    <a:pt x="111" y="146"/>
                    <a:pt x="111" y="146"/>
                    <a:pt x="111" y="146"/>
                  </a:cubicBezTo>
                  <a:cubicBezTo>
                    <a:pt x="112" y="146"/>
                    <a:pt x="113" y="146"/>
                    <a:pt x="114" y="146"/>
                  </a:cubicBezTo>
                  <a:cubicBezTo>
                    <a:pt x="119" y="144"/>
                    <a:pt x="122" y="140"/>
                    <a:pt x="120" y="136"/>
                  </a:cubicBezTo>
                  <a:close/>
                </a:path>
              </a:pathLst>
            </a:custGeom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6" name="Freeform 6">
              <a:extLst>
                <a:ext uri="{FF2B5EF4-FFF2-40B4-BE49-F238E27FC236}">
                  <a16:creationId xmlns:a16="http://schemas.microsoft.com/office/drawing/2014/main" id="{51372A14-55EE-4805-9CC8-9F849C0345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91985" y="2867293"/>
              <a:ext cx="490151" cy="972963"/>
            </a:xfrm>
            <a:custGeom>
              <a:avLst/>
              <a:gdLst>
                <a:gd name="T0" fmla="*/ 61 w 122"/>
                <a:gd name="T1" fmla="*/ 46 h 242"/>
                <a:gd name="T2" fmla="*/ 84 w 122"/>
                <a:gd name="T3" fmla="*/ 23 h 242"/>
                <a:gd name="T4" fmla="*/ 61 w 122"/>
                <a:gd name="T5" fmla="*/ 0 h 242"/>
                <a:gd name="T6" fmla="*/ 38 w 122"/>
                <a:gd name="T7" fmla="*/ 23 h 242"/>
                <a:gd name="T8" fmla="*/ 61 w 122"/>
                <a:gd name="T9" fmla="*/ 46 h 242"/>
                <a:gd name="T10" fmla="*/ 120 w 122"/>
                <a:gd name="T11" fmla="*/ 136 h 242"/>
                <a:gd name="T12" fmla="*/ 120 w 122"/>
                <a:gd name="T13" fmla="*/ 135 h 242"/>
                <a:gd name="T14" fmla="*/ 118 w 122"/>
                <a:gd name="T15" fmla="*/ 127 h 242"/>
                <a:gd name="T16" fmla="*/ 97 w 122"/>
                <a:gd name="T17" fmla="*/ 66 h 242"/>
                <a:gd name="T18" fmla="*/ 61 w 122"/>
                <a:gd name="T19" fmla="*/ 51 h 242"/>
                <a:gd name="T20" fmla="*/ 25 w 122"/>
                <a:gd name="T21" fmla="*/ 66 h 242"/>
                <a:gd name="T22" fmla="*/ 4 w 122"/>
                <a:gd name="T23" fmla="*/ 127 h 242"/>
                <a:gd name="T24" fmla="*/ 1 w 122"/>
                <a:gd name="T25" fmla="*/ 135 h 242"/>
                <a:gd name="T26" fmla="*/ 1 w 122"/>
                <a:gd name="T27" fmla="*/ 136 h 242"/>
                <a:gd name="T28" fmla="*/ 7 w 122"/>
                <a:gd name="T29" fmla="*/ 146 h 242"/>
                <a:gd name="T30" fmla="*/ 10 w 122"/>
                <a:gd name="T31" fmla="*/ 146 h 242"/>
                <a:gd name="T32" fmla="*/ 18 w 122"/>
                <a:gd name="T33" fmla="*/ 142 h 242"/>
                <a:gd name="T34" fmla="*/ 30 w 122"/>
                <a:gd name="T35" fmla="*/ 112 h 242"/>
                <a:gd name="T36" fmla="*/ 19 w 122"/>
                <a:gd name="T37" fmla="*/ 177 h 242"/>
                <a:gd name="T38" fmla="*/ 20 w 122"/>
                <a:gd name="T39" fmla="*/ 179 h 242"/>
                <a:gd name="T40" fmla="*/ 22 w 122"/>
                <a:gd name="T41" fmla="*/ 180 h 242"/>
                <a:gd name="T42" fmla="*/ 33 w 122"/>
                <a:gd name="T43" fmla="*/ 180 h 242"/>
                <a:gd name="T44" fmla="*/ 31 w 122"/>
                <a:gd name="T45" fmla="*/ 233 h 242"/>
                <a:gd name="T46" fmla="*/ 31 w 122"/>
                <a:gd name="T47" fmla="*/ 233 h 242"/>
                <a:gd name="T48" fmla="*/ 42 w 122"/>
                <a:gd name="T49" fmla="*/ 242 h 242"/>
                <a:gd name="T50" fmla="*/ 53 w 122"/>
                <a:gd name="T51" fmla="*/ 233 h 242"/>
                <a:gd name="T52" fmla="*/ 60 w 122"/>
                <a:gd name="T53" fmla="*/ 180 h 242"/>
                <a:gd name="T54" fmla="*/ 62 w 122"/>
                <a:gd name="T55" fmla="*/ 180 h 242"/>
                <a:gd name="T56" fmla="*/ 68 w 122"/>
                <a:gd name="T57" fmla="*/ 233 h 242"/>
                <a:gd name="T58" fmla="*/ 79 w 122"/>
                <a:gd name="T59" fmla="*/ 242 h 242"/>
                <a:gd name="T60" fmla="*/ 79 w 122"/>
                <a:gd name="T61" fmla="*/ 242 h 242"/>
                <a:gd name="T62" fmla="*/ 90 w 122"/>
                <a:gd name="T63" fmla="*/ 233 h 242"/>
                <a:gd name="T64" fmla="*/ 90 w 122"/>
                <a:gd name="T65" fmla="*/ 233 h 242"/>
                <a:gd name="T66" fmla="*/ 88 w 122"/>
                <a:gd name="T67" fmla="*/ 180 h 242"/>
                <a:gd name="T68" fmla="*/ 100 w 122"/>
                <a:gd name="T69" fmla="*/ 180 h 242"/>
                <a:gd name="T70" fmla="*/ 102 w 122"/>
                <a:gd name="T71" fmla="*/ 177 h 242"/>
                <a:gd name="T72" fmla="*/ 102 w 122"/>
                <a:gd name="T73" fmla="*/ 177 h 242"/>
                <a:gd name="T74" fmla="*/ 91 w 122"/>
                <a:gd name="T75" fmla="*/ 112 h 242"/>
                <a:gd name="T76" fmla="*/ 103 w 122"/>
                <a:gd name="T77" fmla="*/ 142 h 242"/>
                <a:gd name="T78" fmla="*/ 111 w 122"/>
                <a:gd name="T79" fmla="*/ 146 h 242"/>
                <a:gd name="T80" fmla="*/ 111 w 122"/>
                <a:gd name="T81" fmla="*/ 146 h 242"/>
                <a:gd name="T82" fmla="*/ 114 w 122"/>
                <a:gd name="T83" fmla="*/ 146 h 242"/>
                <a:gd name="T84" fmla="*/ 120 w 122"/>
                <a:gd name="T85" fmla="*/ 13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2" h="242">
                  <a:moveTo>
                    <a:pt x="61" y="46"/>
                  </a:moveTo>
                  <a:cubicBezTo>
                    <a:pt x="73" y="46"/>
                    <a:pt x="84" y="35"/>
                    <a:pt x="84" y="23"/>
                  </a:cubicBezTo>
                  <a:cubicBezTo>
                    <a:pt x="84" y="10"/>
                    <a:pt x="73" y="0"/>
                    <a:pt x="61" y="0"/>
                  </a:cubicBezTo>
                  <a:cubicBezTo>
                    <a:pt x="48" y="0"/>
                    <a:pt x="38" y="10"/>
                    <a:pt x="38" y="23"/>
                  </a:cubicBezTo>
                  <a:cubicBezTo>
                    <a:pt x="38" y="35"/>
                    <a:pt x="48" y="46"/>
                    <a:pt x="61" y="46"/>
                  </a:cubicBezTo>
                  <a:close/>
                  <a:moveTo>
                    <a:pt x="120" y="136"/>
                  </a:moveTo>
                  <a:cubicBezTo>
                    <a:pt x="120" y="136"/>
                    <a:pt x="120" y="135"/>
                    <a:pt x="120" y="135"/>
                  </a:cubicBezTo>
                  <a:cubicBezTo>
                    <a:pt x="120" y="135"/>
                    <a:pt x="119" y="131"/>
                    <a:pt x="118" y="127"/>
                  </a:cubicBezTo>
                  <a:cubicBezTo>
                    <a:pt x="112" y="109"/>
                    <a:pt x="100" y="72"/>
                    <a:pt x="97" y="66"/>
                  </a:cubicBezTo>
                  <a:cubicBezTo>
                    <a:pt x="92" y="55"/>
                    <a:pt x="81" y="51"/>
                    <a:pt x="61" y="51"/>
                  </a:cubicBezTo>
                  <a:cubicBezTo>
                    <a:pt x="40" y="51"/>
                    <a:pt x="30" y="55"/>
                    <a:pt x="25" y="66"/>
                  </a:cubicBezTo>
                  <a:cubicBezTo>
                    <a:pt x="21" y="72"/>
                    <a:pt x="9" y="109"/>
                    <a:pt x="4" y="127"/>
                  </a:cubicBezTo>
                  <a:cubicBezTo>
                    <a:pt x="2" y="131"/>
                    <a:pt x="1" y="135"/>
                    <a:pt x="1" y="135"/>
                  </a:cubicBezTo>
                  <a:cubicBezTo>
                    <a:pt x="1" y="135"/>
                    <a:pt x="1" y="136"/>
                    <a:pt x="1" y="136"/>
                  </a:cubicBezTo>
                  <a:cubicBezTo>
                    <a:pt x="0" y="140"/>
                    <a:pt x="2" y="144"/>
                    <a:pt x="7" y="146"/>
                  </a:cubicBezTo>
                  <a:cubicBezTo>
                    <a:pt x="8" y="146"/>
                    <a:pt x="9" y="146"/>
                    <a:pt x="10" y="146"/>
                  </a:cubicBezTo>
                  <a:cubicBezTo>
                    <a:pt x="13" y="146"/>
                    <a:pt x="17" y="145"/>
                    <a:pt x="18" y="14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19" y="177"/>
                    <a:pt x="19" y="177"/>
                    <a:pt x="19" y="177"/>
                  </a:cubicBezTo>
                  <a:cubicBezTo>
                    <a:pt x="19" y="178"/>
                    <a:pt x="19" y="178"/>
                    <a:pt x="20" y="179"/>
                  </a:cubicBezTo>
                  <a:cubicBezTo>
                    <a:pt x="20" y="179"/>
                    <a:pt x="21" y="180"/>
                    <a:pt x="22" y="180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2" y="196"/>
                    <a:pt x="31" y="231"/>
                    <a:pt x="31" y="233"/>
                  </a:cubicBezTo>
                  <a:cubicBezTo>
                    <a:pt x="31" y="233"/>
                    <a:pt x="31" y="233"/>
                    <a:pt x="31" y="233"/>
                  </a:cubicBezTo>
                  <a:cubicBezTo>
                    <a:pt x="32" y="238"/>
                    <a:pt x="37" y="242"/>
                    <a:pt x="42" y="242"/>
                  </a:cubicBezTo>
                  <a:cubicBezTo>
                    <a:pt x="48" y="242"/>
                    <a:pt x="53" y="238"/>
                    <a:pt x="53" y="233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2" y="180"/>
                    <a:pt x="62" y="180"/>
                    <a:pt x="62" y="180"/>
                  </a:cubicBezTo>
                  <a:cubicBezTo>
                    <a:pt x="68" y="233"/>
                    <a:pt x="68" y="233"/>
                    <a:pt x="68" y="233"/>
                  </a:cubicBezTo>
                  <a:cubicBezTo>
                    <a:pt x="68" y="238"/>
                    <a:pt x="73" y="242"/>
                    <a:pt x="79" y="242"/>
                  </a:cubicBezTo>
                  <a:cubicBezTo>
                    <a:pt x="79" y="242"/>
                    <a:pt x="79" y="242"/>
                    <a:pt x="79" y="242"/>
                  </a:cubicBezTo>
                  <a:cubicBezTo>
                    <a:pt x="85" y="242"/>
                    <a:pt x="90" y="238"/>
                    <a:pt x="90" y="233"/>
                  </a:cubicBezTo>
                  <a:cubicBezTo>
                    <a:pt x="90" y="233"/>
                    <a:pt x="90" y="233"/>
                    <a:pt x="90" y="233"/>
                  </a:cubicBezTo>
                  <a:cubicBezTo>
                    <a:pt x="90" y="231"/>
                    <a:pt x="89" y="196"/>
                    <a:pt x="88" y="180"/>
                  </a:cubicBezTo>
                  <a:cubicBezTo>
                    <a:pt x="100" y="180"/>
                    <a:pt x="100" y="180"/>
                    <a:pt x="100" y="180"/>
                  </a:cubicBezTo>
                  <a:cubicBezTo>
                    <a:pt x="101" y="180"/>
                    <a:pt x="102" y="179"/>
                    <a:pt x="102" y="177"/>
                  </a:cubicBezTo>
                  <a:cubicBezTo>
                    <a:pt x="102" y="177"/>
                    <a:pt x="102" y="177"/>
                    <a:pt x="102" y="177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5" y="145"/>
                    <a:pt x="108" y="146"/>
                    <a:pt x="111" y="146"/>
                  </a:cubicBezTo>
                  <a:cubicBezTo>
                    <a:pt x="111" y="146"/>
                    <a:pt x="111" y="146"/>
                    <a:pt x="111" y="146"/>
                  </a:cubicBezTo>
                  <a:cubicBezTo>
                    <a:pt x="112" y="146"/>
                    <a:pt x="113" y="146"/>
                    <a:pt x="114" y="146"/>
                  </a:cubicBezTo>
                  <a:cubicBezTo>
                    <a:pt x="119" y="144"/>
                    <a:pt x="122" y="140"/>
                    <a:pt x="120" y="136"/>
                  </a:cubicBezTo>
                  <a:close/>
                </a:path>
              </a:pathLst>
            </a:custGeom>
            <a:ln w="19050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" name="Group 174">
            <a:extLst>
              <a:ext uri="{FF2B5EF4-FFF2-40B4-BE49-F238E27FC236}">
                <a16:creationId xmlns:a16="http://schemas.microsoft.com/office/drawing/2014/main" id="{FE79A83A-AD9C-4B9C-80A7-D7951FC6175B}"/>
              </a:ext>
            </a:extLst>
          </p:cNvPr>
          <p:cNvGrpSpPr/>
          <p:nvPr/>
        </p:nvGrpSpPr>
        <p:grpSpPr>
          <a:xfrm>
            <a:off x="1090384" y="2760198"/>
            <a:ext cx="5580620" cy="991367"/>
            <a:chOff x="1101516" y="1563638"/>
            <a:chExt cx="5580620" cy="991367"/>
          </a:xfrm>
          <a:solidFill>
            <a:srgbClr val="88CCD9"/>
          </a:solidFill>
        </p:grpSpPr>
        <p:sp useBgFill="1">
          <p:nvSpPr>
            <p:cNvPr id="18" name="Freeform 5">
              <a:extLst>
                <a:ext uri="{FF2B5EF4-FFF2-40B4-BE49-F238E27FC236}">
                  <a16:creationId xmlns:a16="http://schemas.microsoft.com/office/drawing/2014/main" id="{3D4D77A5-7BA5-499C-A58D-5EE68EB22B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1516" y="1563638"/>
              <a:ext cx="490151" cy="976914"/>
            </a:xfrm>
            <a:custGeom>
              <a:avLst/>
              <a:gdLst>
                <a:gd name="T0" fmla="*/ 121 w 122"/>
                <a:gd name="T1" fmla="*/ 136 h 243"/>
                <a:gd name="T2" fmla="*/ 121 w 122"/>
                <a:gd name="T3" fmla="*/ 136 h 243"/>
                <a:gd name="T4" fmla="*/ 118 w 122"/>
                <a:gd name="T5" fmla="*/ 127 h 243"/>
                <a:gd name="T6" fmla="*/ 97 w 122"/>
                <a:gd name="T7" fmla="*/ 66 h 243"/>
                <a:gd name="T8" fmla="*/ 61 w 122"/>
                <a:gd name="T9" fmla="*/ 51 h 243"/>
                <a:gd name="T10" fmla="*/ 25 w 122"/>
                <a:gd name="T11" fmla="*/ 66 h 243"/>
                <a:gd name="T12" fmla="*/ 4 w 122"/>
                <a:gd name="T13" fmla="*/ 127 h 243"/>
                <a:gd name="T14" fmla="*/ 1 w 122"/>
                <a:gd name="T15" fmla="*/ 136 h 243"/>
                <a:gd name="T16" fmla="*/ 1 w 122"/>
                <a:gd name="T17" fmla="*/ 136 h 243"/>
                <a:gd name="T18" fmla="*/ 7 w 122"/>
                <a:gd name="T19" fmla="*/ 146 h 243"/>
                <a:gd name="T20" fmla="*/ 11 w 122"/>
                <a:gd name="T21" fmla="*/ 147 h 243"/>
                <a:gd name="T22" fmla="*/ 18 w 122"/>
                <a:gd name="T23" fmla="*/ 142 h 243"/>
                <a:gd name="T24" fmla="*/ 35 w 122"/>
                <a:gd name="T25" fmla="*/ 105 h 243"/>
                <a:gd name="T26" fmla="*/ 32 w 122"/>
                <a:gd name="T27" fmla="*/ 233 h 243"/>
                <a:gd name="T28" fmla="*/ 32 w 122"/>
                <a:gd name="T29" fmla="*/ 233 h 243"/>
                <a:gd name="T30" fmla="*/ 43 w 122"/>
                <a:gd name="T31" fmla="*/ 243 h 243"/>
                <a:gd name="T32" fmla="*/ 54 w 122"/>
                <a:gd name="T33" fmla="*/ 233 h 243"/>
                <a:gd name="T34" fmla="*/ 61 w 122"/>
                <a:gd name="T35" fmla="*/ 171 h 243"/>
                <a:gd name="T36" fmla="*/ 69 w 122"/>
                <a:gd name="T37" fmla="*/ 233 h 243"/>
                <a:gd name="T38" fmla="*/ 80 w 122"/>
                <a:gd name="T39" fmla="*/ 243 h 243"/>
                <a:gd name="T40" fmla="*/ 80 w 122"/>
                <a:gd name="T41" fmla="*/ 243 h 243"/>
                <a:gd name="T42" fmla="*/ 91 w 122"/>
                <a:gd name="T43" fmla="*/ 233 h 243"/>
                <a:gd name="T44" fmla="*/ 91 w 122"/>
                <a:gd name="T45" fmla="*/ 233 h 243"/>
                <a:gd name="T46" fmla="*/ 87 w 122"/>
                <a:gd name="T47" fmla="*/ 105 h 243"/>
                <a:gd name="T48" fmla="*/ 104 w 122"/>
                <a:gd name="T49" fmla="*/ 142 h 243"/>
                <a:gd name="T50" fmla="*/ 112 w 122"/>
                <a:gd name="T51" fmla="*/ 147 h 243"/>
                <a:gd name="T52" fmla="*/ 115 w 122"/>
                <a:gd name="T53" fmla="*/ 146 h 243"/>
                <a:gd name="T54" fmla="*/ 121 w 122"/>
                <a:gd name="T55" fmla="*/ 136 h 243"/>
                <a:gd name="T56" fmla="*/ 61 w 122"/>
                <a:gd name="T57" fmla="*/ 46 h 243"/>
                <a:gd name="T58" fmla="*/ 84 w 122"/>
                <a:gd name="T59" fmla="*/ 23 h 243"/>
                <a:gd name="T60" fmla="*/ 61 w 122"/>
                <a:gd name="T61" fmla="*/ 0 h 243"/>
                <a:gd name="T62" fmla="*/ 38 w 122"/>
                <a:gd name="T63" fmla="*/ 23 h 243"/>
                <a:gd name="T64" fmla="*/ 61 w 122"/>
                <a:gd name="T65" fmla="*/ 4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" h="243">
                  <a:moveTo>
                    <a:pt x="121" y="136"/>
                  </a:moveTo>
                  <a:cubicBezTo>
                    <a:pt x="121" y="136"/>
                    <a:pt x="121" y="136"/>
                    <a:pt x="121" y="136"/>
                  </a:cubicBezTo>
                  <a:cubicBezTo>
                    <a:pt x="121" y="135"/>
                    <a:pt x="120" y="131"/>
                    <a:pt x="118" y="127"/>
                  </a:cubicBezTo>
                  <a:cubicBezTo>
                    <a:pt x="112" y="109"/>
                    <a:pt x="100" y="72"/>
                    <a:pt x="97" y="66"/>
                  </a:cubicBezTo>
                  <a:cubicBezTo>
                    <a:pt x="92" y="55"/>
                    <a:pt x="82" y="51"/>
                    <a:pt x="61" y="51"/>
                  </a:cubicBezTo>
                  <a:cubicBezTo>
                    <a:pt x="41" y="51"/>
                    <a:pt x="30" y="55"/>
                    <a:pt x="25" y="66"/>
                  </a:cubicBezTo>
                  <a:cubicBezTo>
                    <a:pt x="22" y="72"/>
                    <a:pt x="10" y="109"/>
                    <a:pt x="4" y="127"/>
                  </a:cubicBezTo>
                  <a:cubicBezTo>
                    <a:pt x="3" y="131"/>
                    <a:pt x="2" y="135"/>
                    <a:pt x="1" y="136"/>
                  </a:cubicBezTo>
                  <a:cubicBezTo>
                    <a:pt x="1" y="136"/>
                    <a:pt x="1" y="136"/>
                    <a:pt x="1" y="136"/>
                  </a:cubicBezTo>
                  <a:cubicBezTo>
                    <a:pt x="0" y="140"/>
                    <a:pt x="3" y="145"/>
                    <a:pt x="7" y="146"/>
                  </a:cubicBezTo>
                  <a:cubicBezTo>
                    <a:pt x="8" y="146"/>
                    <a:pt x="9" y="147"/>
                    <a:pt x="11" y="147"/>
                  </a:cubicBezTo>
                  <a:cubicBezTo>
                    <a:pt x="14" y="147"/>
                    <a:pt x="17" y="145"/>
                    <a:pt x="18" y="142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4" y="153"/>
                    <a:pt x="32" y="230"/>
                    <a:pt x="32" y="233"/>
                  </a:cubicBezTo>
                  <a:cubicBezTo>
                    <a:pt x="32" y="233"/>
                    <a:pt x="32" y="233"/>
                    <a:pt x="32" y="233"/>
                  </a:cubicBezTo>
                  <a:cubicBezTo>
                    <a:pt x="32" y="239"/>
                    <a:pt x="37" y="243"/>
                    <a:pt x="43" y="243"/>
                  </a:cubicBezTo>
                  <a:cubicBezTo>
                    <a:pt x="49" y="243"/>
                    <a:pt x="53" y="239"/>
                    <a:pt x="54" y="233"/>
                  </a:cubicBezTo>
                  <a:cubicBezTo>
                    <a:pt x="61" y="171"/>
                    <a:pt x="61" y="171"/>
                    <a:pt x="61" y="171"/>
                  </a:cubicBezTo>
                  <a:cubicBezTo>
                    <a:pt x="69" y="233"/>
                    <a:pt x="69" y="233"/>
                    <a:pt x="69" y="233"/>
                  </a:cubicBezTo>
                  <a:cubicBezTo>
                    <a:pt x="69" y="239"/>
                    <a:pt x="74" y="243"/>
                    <a:pt x="80" y="243"/>
                  </a:cubicBezTo>
                  <a:cubicBezTo>
                    <a:pt x="80" y="243"/>
                    <a:pt x="80" y="243"/>
                    <a:pt x="80" y="243"/>
                  </a:cubicBezTo>
                  <a:cubicBezTo>
                    <a:pt x="85" y="243"/>
                    <a:pt x="90" y="239"/>
                    <a:pt x="91" y="233"/>
                  </a:cubicBezTo>
                  <a:cubicBezTo>
                    <a:pt x="91" y="233"/>
                    <a:pt x="91" y="233"/>
                    <a:pt x="91" y="233"/>
                  </a:cubicBezTo>
                  <a:cubicBezTo>
                    <a:pt x="90" y="230"/>
                    <a:pt x="88" y="153"/>
                    <a:pt x="87" y="105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5" y="145"/>
                    <a:pt x="108" y="147"/>
                    <a:pt x="112" y="147"/>
                  </a:cubicBezTo>
                  <a:cubicBezTo>
                    <a:pt x="113" y="147"/>
                    <a:pt x="114" y="146"/>
                    <a:pt x="115" y="146"/>
                  </a:cubicBezTo>
                  <a:cubicBezTo>
                    <a:pt x="120" y="145"/>
                    <a:pt x="122" y="140"/>
                    <a:pt x="121" y="136"/>
                  </a:cubicBezTo>
                  <a:close/>
                  <a:moveTo>
                    <a:pt x="61" y="46"/>
                  </a:moveTo>
                  <a:cubicBezTo>
                    <a:pt x="74" y="46"/>
                    <a:pt x="84" y="35"/>
                    <a:pt x="84" y="23"/>
                  </a:cubicBezTo>
                  <a:cubicBezTo>
                    <a:pt x="84" y="10"/>
                    <a:pt x="74" y="0"/>
                    <a:pt x="61" y="0"/>
                  </a:cubicBezTo>
                  <a:cubicBezTo>
                    <a:pt x="49" y="0"/>
                    <a:pt x="38" y="10"/>
                    <a:pt x="38" y="23"/>
                  </a:cubicBezTo>
                  <a:cubicBezTo>
                    <a:pt x="38" y="35"/>
                    <a:pt x="49" y="46"/>
                    <a:pt x="61" y="46"/>
                  </a:cubicBezTo>
                  <a:close/>
                </a:path>
              </a:pathLst>
            </a:custGeom>
            <a:grp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9" name="Freeform 5">
              <a:extLst>
                <a:ext uri="{FF2B5EF4-FFF2-40B4-BE49-F238E27FC236}">
                  <a16:creationId xmlns:a16="http://schemas.microsoft.com/office/drawing/2014/main" id="{EFD3A414-26B4-47EA-9620-EA2C72C387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124" y="1565726"/>
              <a:ext cx="490151" cy="976914"/>
            </a:xfrm>
            <a:custGeom>
              <a:avLst/>
              <a:gdLst>
                <a:gd name="T0" fmla="*/ 121 w 122"/>
                <a:gd name="T1" fmla="*/ 136 h 243"/>
                <a:gd name="T2" fmla="*/ 121 w 122"/>
                <a:gd name="T3" fmla="*/ 136 h 243"/>
                <a:gd name="T4" fmla="*/ 118 w 122"/>
                <a:gd name="T5" fmla="*/ 127 h 243"/>
                <a:gd name="T6" fmla="*/ 97 w 122"/>
                <a:gd name="T7" fmla="*/ 66 h 243"/>
                <a:gd name="T8" fmla="*/ 61 w 122"/>
                <a:gd name="T9" fmla="*/ 51 h 243"/>
                <a:gd name="T10" fmla="*/ 25 w 122"/>
                <a:gd name="T11" fmla="*/ 66 h 243"/>
                <a:gd name="T12" fmla="*/ 4 w 122"/>
                <a:gd name="T13" fmla="*/ 127 h 243"/>
                <a:gd name="T14" fmla="*/ 1 w 122"/>
                <a:gd name="T15" fmla="*/ 136 h 243"/>
                <a:gd name="T16" fmla="*/ 1 w 122"/>
                <a:gd name="T17" fmla="*/ 136 h 243"/>
                <a:gd name="T18" fmla="*/ 7 w 122"/>
                <a:gd name="T19" fmla="*/ 146 h 243"/>
                <a:gd name="T20" fmla="*/ 11 w 122"/>
                <a:gd name="T21" fmla="*/ 147 h 243"/>
                <a:gd name="T22" fmla="*/ 18 w 122"/>
                <a:gd name="T23" fmla="*/ 142 h 243"/>
                <a:gd name="T24" fmla="*/ 35 w 122"/>
                <a:gd name="T25" fmla="*/ 105 h 243"/>
                <a:gd name="T26" fmla="*/ 32 w 122"/>
                <a:gd name="T27" fmla="*/ 233 h 243"/>
                <a:gd name="T28" fmla="*/ 32 w 122"/>
                <a:gd name="T29" fmla="*/ 233 h 243"/>
                <a:gd name="T30" fmla="*/ 43 w 122"/>
                <a:gd name="T31" fmla="*/ 243 h 243"/>
                <a:gd name="T32" fmla="*/ 54 w 122"/>
                <a:gd name="T33" fmla="*/ 233 h 243"/>
                <a:gd name="T34" fmla="*/ 61 w 122"/>
                <a:gd name="T35" fmla="*/ 171 h 243"/>
                <a:gd name="T36" fmla="*/ 69 w 122"/>
                <a:gd name="T37" fmla="*/ 233 h 243"/>
                <a:gd name="T38" fmla="*/ 80 w 122"/>
                <a:gd name="T39" fmla="*/ 243 h 243"/>
                <a:gd name="T40" fmla="*/ 80 w 122"/>
                <a:gd name="T41" fmla="*/ 243 h 243"/>
                <a:gd name="T42" fmla="*/ 91 w 122"/>
                <a:gd name="T43" fmla="*/ 233 h 243"/>
                <a:gd name="T44" fmla="*/ 91 w 122"/>
                <a:gd name="T45" fmla="*/ 233 h 243"/>
                <a:gd name="T46" fmla="*/ 87 w 122"/>
                <a:gd name="T47" fmla="*/ 105 h 243"/>
                <a:gd name="T48" fmla="*/ 104 w 122"/>
                <a:gd name="T49" fmla="*/ 142 h 243"/>
                <a:gd name="T50" fmla="*/ 112 w 122"/>
                <a:gd name="T51" fmla="*/ 147 h 243"/>
                <a:gd name="T52" fmla="*/ 115 w 122"/>
                <a:gd name="T53" fmla="*/ 146 h 243"/>
                <a:gd name="T54" fmla="*/ 121 w 122"/>
                <a:gd name="T55" fmla="*/ 136 h 243"/>
                <a:gd name="T56" fmla="*/ 61 w 122"/>
                <a:gd name="T57" fmla="*/ 46 h 243"/>
                <a:gd name="T58" fmla="*/ 84 w 122"/>
                <a:gd name="T59" fmla="*/ 23 h 243"/>
                <a:gd name="T60" fmla="*/ 61 w 122"/>
                <a:gd name="T61" fmla="*/ 0 h 243"/>
                <a:gd name="T62" fmla="*/ 38 w 122"/>
                <a:gd name="T63" fmla="*/ 23 h 243"/>
                <a:gd name="T64" fmla="*/ 61 w 122"/>
                <a:gd name="T65" fmla="*/ 4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" h="243">
                  <a:moveTo>
                    <a:pt x="121" y="136"/>
                  </a:moveTo>
                  <a:cubicBezTo>
                    <a:pt x="121" y="136"/>
                    <a:pt x="121" y="136"/>
                    <a:pt x="121" y="136"/>
                  </a:cubicBezTo>
                  <a:cubicBezTo>
                    <a:pt x="121" y="135"/>
                    <a:pt x="120" y="131"/>
                    <a:pt x="118" y="127"/>
                  </a:cubicBezTo>
                  <a:cubicBezTo>
                    <a:pt x="112" y="109"/>
                    <a:pt x="100" y="72"/>
                    <a:pt x="97" y="66"/>
                  </a:cubicBezTo>
                  <a:cubicBezTo>
                    <a:pt x="92" y="55"/>
                    <a:pt x="82" y="51"/>
                    <a:pt x="61" y="51"/>
                  </a:cubicBezTo>
                  <a:cubicBezTo>
                    <a:pt x="41" y="51"/>
                    <a:pt x="30" y="55"/>
                    <a:pt x="25" y="66"/>
                  </a:cubicBezTo>
                  <a:cubicBezTo>
                    <a:pt x="22" y="72"/>
                    <a:pt x="10" y="109"/>
                    <a:pt x="4" y="127"/>
                  </a:cubicBezTo>
                  <a:cubicBezTo>
                    <a:pt x="3" y="131"/>
                    <a:pt x="2" y="135"/>
                    <a:pt x="1" y="136"/>
                  </a:cubicBezTo>
                  <a:cubicBezTo>
                    <a:pt x="1" y="136"/>
                    <a:pt x="1" y="136"/>
                    <a:pt x="1" y="136"/>
                  </a:cubicBezTo>
                  <a:cubicBezTo>
                    <a:pt x="0" y="140"/>
                    <a:pt x="3" y="145"/>
                    <a:pt x="7" y="146"/>
                  </a:cubicBezTo>
                  <a:cubicBezTo>
                    <a:pt x="8" y="146"/>
                    <a:pt x="9" y="147"/>
                    <a:pt x="11" y="147"/>
                  </a:cubicBezTo>
                  <a:cubicBezTo>
                    <a:pt x="14" y="147"/>
                    <a:pt x="17" y="145"/>
                    <a:pt x="18" y="142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4" y="153"/>
                    <a:pt x="32" y="230"/>
                    <a:pt x="32" y="233"/>
                  </a:cubicBezTo>
                  <a:cubicBezTo>
                    <a:pt x="32" y="233"/>
                    <a:pt x="32" y="233"/>
                    <a:pt x="32" y="233"/>
                  </a:cubicBezTo>
                  <a:cubicBezTo>
                    <a:pt x="32" y="239"/>
                    <a:pt x="37" y="243"/>
                    <a:pt x="43" y="243"/>
                  </a:cubicBezTo>
                  <a:cubicBezTo>
                    <a:pt x="49" y="243"/>
                    <a:pt x="53" y="239"/>
                    <a:pt x="54" y="233"/>
                  </a:cubicBezTo>
                  <a:cubicBezTo>
                    <a:pt x="61" y="171"/>
                    <a:pt x="61" y="171"/>
                    <a:pt x="61" y="171"/>
                  </a:cubicBezTo>
                  <a:cubicBezTo>
                    <a:pt x="69" y="233"/>
                    <a:pt x="69" y="233"/>
                    <a:pt x="69" y="233"/>
                  </a:cubicBezTo>
                  <a:cubicBezTo>
                    <a:pt x="69" y="239"/>
                    <a:pt x="74" y="243"/>
                    <a:pt x="80" y="243"/>
                  </a:cubicBezTo>
                  <a:cubicBezTo>
                    <a:pt x="80" y="243"/>
                    <a:pt x="80" y="243"/>
                    <a:pt x="80" y="243"/>
                  </a:cubicBezTo>
                  <a:cubicBezTo>
                    <a:pt x="85" y="243"/>
                    <a:pt x="90" y="239"/>
                    <a:pt x="91" y="233"/>
                  </a:cubicBezTo>
                  <a:cubicBezTo>
                    <a:pt x="91" y="233"/>
                    <a:pt x="91" y="233"/>
                    <a:pt x="91" y="233"/>
                  </a:cubicBezTo>
                  <a:cubicBezTo>
                    <a:pt x="90" y="230"/>
                    <a:pt x="88" y="153"/>
                    <a:pt x="87" y="105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5" y="145"/>
                    <a:pt x="108" y="147"/>
                    <a:pt x="112" y="147"/>
                  </a:cubicBezTo>
                  <a:cubicBezTo>
                    <a:pt x="113" y="147"/>
                    <a:pt x="114" y="146"/>
                    <a:pt x="115" y="146"/>
                  </a:cubicBezTo>
                  <a:cubicBezTo>
                    <a:pt x="120" y="145"/>
                    <a:pt x="122" y="140"/>
                    <a:pt x="121" y="136"/>
                  </a:cubicBezTo>
                  <a:close/>
                  <a:moveTo>
                    <a:pt x="61" y="46"/>
                  </a:moveTo>
                  <a:cubicBezTo>
                    <a:pt x="74" y="46"/>
                    <a:pt x="84" y="35"/>
                    <a:pt x="84" y="23"/>
                  </a:cubicBezTo>
                  <a:cubicBezTo>
                    <a:pt x="84" y="10"/>
                    <a:pt x="74" y="0"/>
                    <a:pt x="61" y="0"/>
                  </a:cubicBezTo>
                  <a:cubicBezTo>
                    <a:pt x="49" y="0"/>
                    <a:pt x="38" y="10"/>
                    <a:pt x="38" y="23"/>
                  </a:cubicBezTo>
                  <a:cubicBezTo>
                    <a:pt x="38" y="35"/>
                    <a:pt x="49" y="46"/>
                    <a:pt x="61" y="46"/>
                  </a:cubicBezTo>
                  <a:close/>
                </a:path>
              </a:pathLst>
            </a:custGeom>
            <a:grp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5">
              <a:extLst>
                <a:ext uri="{FF2B5EF4-FFF2-40B4-BE49-F238E27FC236}">
                  <a16:creationId xmlns:a16="http://schemas.microsoft.com/office/drawing/2014/main" id="{764DA1D6-331C-4BF9-8CA1-6DA250418C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2732" y="1576003"/>
              <a:ext cx="490151" cy="976914"/>
            </a:xfrm>
            <a:custGeom>
              <a:avLst/>
              <a:gdLst>
                <a:gd name="T0" fmla="*/ 121 w 122"/>
                <a:gd name="T1" fmla="*/ 136 h 243"/>
                <a:gd name="T2" fmla="*/ 121 w 122"/>
                <a:gd name="T3" fmla="*/ 136 h 243"/>
                <a:gd name="T4" fmla="*/ 118 w 122"/>
                <a:gd name="T5" fmla="*/ 127 h 243"/>
                <a:gd name="T6" fmla="*/ 97 w 122"/>
                <a:gd name="T7" fmla="*/ 66 h 243"/>
                <a:gd name="T8" fmla="*/ 61 w 122"/>
                <a:gd name="T9" fmla="*/ 51 h 243"/>
                <a:gd name="T10" fmla="*/ 25 w 122"/>
                <a:gd name="T11" fmla="*/ 66 h 243"/>
                <a:gd name="T12" fmla="*/ 4 w 122"/>
                <a:gd name="T13" fmla="*/ 127 h 243"/>
                <a:gd name="T14" fmla="*/ 1 w 122"/>
                <a:gd name="T15" fmla="*/ 136 h 243"/>
                <a:gd name="T16" fmla="*/ 1 w 122"/>
                <a:gd name="T17" fmla="*/ 136 h 243"/>
                <a:gd name="T18" fmla="*/ 7 w 122"/>
                <a:gd name="T19" fmla="*/ 146 h 243"/>
                <a:gd name="T20" fmla="*/ 11 w 122"/>
                <a:gd name="T21" fmla="*/ 147 h 243"/>
                <a:gd name="T22" fmla="*/ 18 w 122"/>
                <a:gd name="T23" fmla="*/ 142 h 243"/>
                <a:gd name="T24" fmla="*/ 35 w 122"/>
                <a:gd name="T25" fmla="*/ 105 h 243"/>
                <a:gd name="T26" fmla="*/ 32 w 122"/>
                <a:gd name="T27" fmla="*/ 233 h 243"/>
                <a:gd name="T28" fmla="*/ 32 w 122"/>
                <a:gd name="T29" fmla="*/ 233 h 243"/>
                <a:gd name="T30" fmla="*/ 43 w 122"/>
                <a:gd name="T31" fmla="*/ 243 h 243"/>
                <a:gd name="T32" fmla="*/ 54 w 122"/>
                <a:gd name="T33" fmla="*/ 233 h 243"/>
                <a:gd name="T34" fmla="*/ 61 w 122"/>
                <a:gd name="T35" fmla="*/ 171 h 243"/>
                <a:gd name="T36" fmla="*/ 69 w 122"/>
                <a:gd name="T37" fmla="*/ 233 h 243"/>
                <a:gd name="T38" fmla="*/ 80 w 122"/>
                <a:gd name="T39" fmla="*/ 243 h 243"/>
                <a:gd name="T40" fmla="*/ 80 w 122"/>
                <a:gd name="T41" fmla="*/ 243 h 243"/>
                <a:gd name="T42" fmla="*/ 91 w 122"/>
                <a:gd name="T43" fmla="*/ 233 h 243"/>
                <a:gd name="T44" fmla="*/ 91 w 122"/>
                <a:gd name="T45" fmla="*/ 233 h 243"/>
                <a:gd name="T46" fmla="*/ 87 w 122"/>
                <a:gd name="T47" fmla="*/ 105 h 243"/>
                <a:gd name="T48" fmla="*/ 104 w 122"/>
                <a:gd name="T49" fmla="*/ 142 h 243"/>
                <a:gd name="T50" fmla="*/ 112 w 122"/>
                <a:gd name="T51" fmla="*/ 147 h 243"/>
                <a:gd name="T52" fmla="*/ 115 w 122"/>
                <a:gd name="T53" fmla="*/ 146 h 243"/>
                <a:gd name="T54" fmla="*/ 121 w 122"/>
                <a:gd name="T55" fmla="*/ 136 h 243"/>
                <a:gd name="T56" fmla="*/ 61 w 122"/>
                <a:gd name="T57" fmla="*/ 46 h 243"/>
                <a:gd name="T58" fmla="*/ 84 w 122"/>
                <a:gd name="T59" fmla="*/ 23 h 243"/>
                <a:gd name="T60" fmla="*/ 61 w 122"/>
                <a:gd name="T61" fmla="*/ 0 h 243"/>
                <a:gd name="T62" fmla="*/ 38 w 122"/>
                <a:gd name="T63" fmla="*/ 23 h 243"/>
                <a:gd name="T64" fmla="*/ 61 w 122"/>
                <a:gd name="T65" fmla="*/ 4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" h="243">
                  <a:moveTo>
                    <a:pt x="121" y="136"/>
                  </a:moveTo>
                  <a:cubicBezTo>
                    <a:pt x="121" y="136"/>
                    <a:pt x="121" y="136"/>
                    <a:pt x="121" y="136"/>
                  </a:cubicBezTo>
                  <a:cubicBezTo>
                    <a:pt x="121" y="135"/>
                    <a:pt x="120" y="131"/>
                    <a:pt x="118" y="127"/>
                  </a:cubicBezTo>
                  <a:cubicBezTo>
                    <a:pt x="112" y="109"/>
                    <a:pt x="100" y="72"/>
                    <a:pt x="97" y="66"/>
                  </a:cubicBezTo>
                  <a:cubicBezTo>
                    <a:pt x="92" y="55"/>
                    <a:pt x="82" y="51"/>
                    <a:pt x="61" y="51"/>
                  </a:cubicBezTo>
                  <a:cubicBezTo>
                    <a:pt x="41" y="51"/>
                    <a:pt x="30" y="55"/>
                    <a:pt x="25" y="66"/>
                  </a:cubicBezTo>
                  <a:cubicBezTo>
                    <a:pt x="22" y="72"/>
                    <a:pt x="10" y="109"/>
                    <a:pt x="4" y="127"/>
                  </a:cubicBezTo>
                  <a:cubicBezTo>
                    <a:pt x="3" y="131"/>
                    <a:pt x="2" y="135"/>
                    <a:pt x="1" y="136"/>
                  </a:cubicBezTo>
                  <a:cubicBezTo>
                    <a:pt x="1" y="136"/>
                    <a:pt x="1" y="136"/>
                    <a:pt x="1" y="136"/>
                  </a:cubicBezTo>
                  <a:cubicBezTo>
                    <a:pt x="0" y="140"/>
                    <a:pt x="3" y="145"/>
                    <a:pt x="7" y="146"/>
                  </a:cubicBezTo>
                  <a:cubicBezTo>
                    <a:pt x="8" y="146"/>
                    <a:pt x="9" y="147"/>
                    <a:pt x="11" y="147"/>
                  </a:cubicBezTo>
                  <a:cubicBezTo>
                    <a:pt x="14" y="147"/>
                    <a:pt x="17" y="145"/>
                    <a:pt x="18" y="142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4" y="153"/>
                    <a:pt x="32" y="230"/>
                    <a:pt x="32" y="233"/>
                  </a:cubicBezTo>
                  <a:cubicBezTo>
                    <a:pt x="32" y="233"/>
                    <a:pt x="32" y="233"/>
                    <a:pt x="32" y="233"/>
                  </a:cubicBezTo>
                  <a:cubicBezTo>
                    <a:pt x="32" y="239"/>
                    <a:pt x="37" y="243"/>
                    <a:pt x="43" y="243"/>
                  </a:cubicBezTo>
                  <a:cubicBezTo>
                    <a:pt x="49" y="243"/>
                    <a:pt x="53" y="239"/>
                    <a:pt x="54" y="233"/>
                  </a:cubicBezTo>
                  <a:cubicBezTo>
                    <a:pt x="61" y="171"/>
                    <a:pt x="61" y="171"/>
                    <a:pt x="61" y="171"/>
                  </a:cubicBezTo>
                  <a:cubicBezTo>
                    <a:pt x="69" y="233"/>
                    <a:pt x="69" y="233"/>
                    <a:pt x="69" y="233"/>
                  </a:cubicBezTo>
                  <a:cubicBezTo>
                    <a:pt x="69" y="239"/>
                    <a:pt x="74" y="243"/>
                    <a:pt x="80" y="243"/>
                  </a:cubicBezTo>
                  <a:cubicBezTo>
                    <a:pt x="80" y="243"/>
                    <a:pt x="80" y="243"/>
                    <a:pt x="80" y="243"/>
                  </a:cubicBezTo>
                  <a:cubicBezTo>
                    <a:pt x="85" y="243"/>
                    <a:pt x="90" y="239"/>
                    <a:pt x="91" y="233"/>
                  </a:cubicBezTo>
                  <a:cubicBezTo>
                    <a:pt x="91" y="233"/>
                    <a:pt x="91" y="233"/>
                    <a:pt x="91" y="233"/>
                  </a:cubicBezTo>
                  <a:cubicBezTo>
                    <a:pt x="90" y="230"/>
                    <a:pt x="88" y="153"/>
                    <a:pt x="87" y="105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5" y="145"/>
                    <a:pt x="108" y="147"/>
                    <a:pt x="112" y="147"/>
                  </a:cubicBezTo>
                  <a:cubicBezTo>
                    <a:pt x="113" y="147"/>
                    <a:pt x="114" y="146"/>
                    <a:pt x="115" y="146"/>
                  </a:cubicBezTo>
                  <a:cubicBezTo>
                    <a:pt x="120" y="145"/>
                    <a:pt x="122" y="140"/>
                    <a:pt x="121" y="136"/>
                  </a:cubicBezTo>
                  <a:close/>
                  <a:moveTo>
                    <a:pt x="61" y="46"/>
                  </a:moveTo>
                  <a:cubicBezTo>
                    <a:pt x="74" y="46"/>
                    <a:pt x="84" y="35"/>
                    <a:pt x="84" y="23"/>
                  </a:cubicBezTo>
                  <a:cubicBezTo>
                    <a:pt x="84" y="10"/>
                    <a:pt x="74" y="0"/>
                    <a:pt x="61" y="0"/>
                  </a:cubicBezTo>
                  <a:cubicBezTo>
                    <a:pt x="49" y="0"/>
                    <a:pt x="38" y="10"/>
                    <a:pt x="38" y="23"/>
                  </a:cubicBezTo>
                  <a:cubicBezTo>
                    <a:pt x="38" y="35"/>
                    <a:pt x="49" y="46"/>
                    <a:pt x="61" y="46"/>
                  </a:cubicBezTo>
                  <a:close/>
                </a:path>
              </a:pathLst>
            </a:custGeom>
            <a:grp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C7AA7349-CDA2-4DD0-AF50-849BCD49F3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8340" y="1578091"/>
              <a:ext cx="490151" cy="976914"/>
            </a:xfrm>
            <a:custGeom>
              <a:avLst/>
              <a:gdLst>
                <a:gd name="T0" fmla="*/ 121 w 122"/>
                <a:gd name="T1" fmla="*/ 136 h 243"/>
                <a:gd name="T2" fmla="*/ 121 w 122"/>
                <a:gd name="T3" fmla="*/ 136 h 243"/>
                <a:gd name="T4" fmla="*/ 118 w 122"/>
                <a:gd name="T5" fmla="*/ 127 h 243"/>
                <a:gd name="T6" fmla="*/ 97 w 122"/>
                <a:gd name="T7" fmla="*/ 66 h 243"/>
                <a:gd name="T8" fmla="*/ 61 w 122"/>
                <a:gd name="T9" fmla="*/ 51 h 243"/>
                <a:gd name="T10" fmla="*/ 25 w 122"/>
                <a:gd name="T11" fmla="*/ 66 h 243"/>
                <a:gd name="T12" fmla="*/ 4 w 122"/>
                <a:gd name="T13" fmla="*/ 127 h 243"/>
                <a:gd name="T14" fmla="*/ 1 w 122"/>
                <a:gd name="T15" fmla="*/ 136 h 243"/>
                <a:gd name="T16" fmla="*/ 1 w 122"/>
                <a:gd name="T17" fmla="*/ 136 h 243"/>
                <a:gd name="T18" fmla="*/ 7 w 122"/>
                <a:gd name="T19" fmla="*/ 146 h 243"/>
                <a:gd name="T20" fmla="*/ 11 w 122"/>
                <a:gd name="T21" fmla="*/ 147 h 243"/>
                <a:gd name="T22" fmla="*/ 18 w 122"/>
                <a:gd name="T23" fmla="*/ 142 h 243"/>
                <a:gd name="T24" fmla="*/ 35 w 122"/>
                <a:gd name="T25" fmla="*/ 105 h 243"/>
                <a:gd name="T26" fmla="*/ 32 w 122"/>
                <a:gd name="T27" fmla="*/ 233 h 243"/>
                <a:gd name="T28" fmla="*/ 32 w 122"/>
                <a:gd name="T29" fmla="*/ 233 h 243"/>
                <a:gd name="T30" fmla="*/ 43 w 122"/>
                <a:gd name="T31" fmla="*/ 243 h 243"/>
                <a:gd name="T32" fmla="*/ 54 w 122"/>
                <a:gd name="T33" fmla="*/ 233 h 243"/>
                <a:gd name="T34" fmla="*/ 61 w 122"/>
                <a:gd name="T35" fmla="*/ 171 h 243"/>
                <a:gd name="T36" fmla="*/ 69 w 122"/>
                <a:gd name="T37" fmla="*/ 233 h 243"/>
                <a:gd name="T38" fmla="*/ 80 w 122"/>
                <a:gd name="T39" fmla="*/ 243 h 243"/>
                <a:gd name="T40" fmla="*/ 80 w 122"/>
                <a:gd name="T41" fmla="*/ 243 h 243"/>
                <a:gd name="T42" fmla="*/ 91 w 122"/>
                <a:gd name="T43" fmla="*/ 233 h 243"/>
                <a:gd name="T44" fmla="*/ 91 w 122"/>
                <a:gd name="T45" fmla="*/ 233 h 243"/>
                <a:gd name="T46" fmla="*/ 87 w 122"/>
                <a:gd name="T47" fmla="*/ 105 h 243"/>
                <a:gd name="T48" fmla="*/ 104 w 122"/>
                <a:gd name="T49" fmla="*/ 142 h 243"/>
                <a:gd name="T50" fmla="*/ 112 w 122"/>
                <a:gd name="T51" fmla="*/ 147 h 243"/>
                <a:gd name="T52" fmla="*/ 115 w 122"/>
                <a:gd name="T53" fmla="*/ 146 h 243"/>
                <a:gd name="T54" fmla="*/ 121 w 122"/>
                <a:gd name="T55" fmla="*/ 136 h 243"/>
                <a:gd name="T56" fmla="*/ 61 w 122"/>
                <a:gd name="T57" fmla="*/ 46 h 243"/>
                <a:gd name="T58" fmla="*/ 84 w 122"/>
                <a:gd name="T59" fmla="*/ 23 h 243"/>
                <a:gd name="T60" fmla="*/ 61 w 122"/>
                <a:gd name="T61" fmla="*/ 0 h 243"/>
                <a:gd name="T62" fmla="*/ 38 w 122"/>
                <a:gd name="T63" fmla="*/ 23 h 243"/>
                <a:gd name="T64" fmla="*/ 61 w 122"/>
                <a:gd name="T65" fmla="*/ 4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" h="243">
                  <a:moveTo>
                    <a:pt x="121" y="136"/>
                  </a:moveTo>
                  <a:cubicBezTo>
                    <a:pt x="121" y="136"/>
                    <a:pt x="121" y="136"/>
                    <a:pt x="121" y="136"/>
                  </a:cubicBezTo>
                  <a:cubicBezTo>
                    <a:pt x="121" y="135"/>
                    <a:pt x="120" y="131"/>
                    <a:pt x="118" y="127"/>
                  </a:cubicBezTo>
                  <a:cubicBezTo>
                    <a:pt x="112" y="109"/>
                    <a:pt x="100" y="72"/>
                    <a:pt x="97" y="66"/>
                  </a:cubicBezTo>
                  <a:cubicBezTo>
                    <a:pt x="92" y="55"/>
                    <a:pt x="82" y="51"/>
                    <a:pt x="61" y="51"/>
                  </a:cubicBezTo>
                  <a:cubicBezTo>
                    <a:pt x="41" y="51"/>
                    <a:pt x="30" y="55"/>
                    <a:pt x="25" y="66"/>
                  </a:cubicBezTo>
                  <a:cubicBezTo>
                    <a:pt x="22" y="72"/>
                    <a:pt x="10" y="109"/>
                    <a:pt x="4" y="127"/>
                  </a:cubicBezTo>
                  <a:cubicBezTo>
                    <a:pt x="3" y="131"/>
                    <a:pt x="2" y="135"/>
                    <a:pt x="1" y="136"/>
                  </a:cubicBezTo>
                  <a:cubicBezTo>
                    <a:pt x="1" y="136"/>
                    <a:pt x="1" y="136"/>
                    <a:pt x="1" y="136"/>
                  </a:cubicBezTo>
                  <a:cubicBezTo>
                    <a:pt x="0" y="140"/>
                    <a:pt x="3" y="145"/>
                    <a:pt x="7" y="146"/>
                  </a:cubicBezTo>
                  <a:cubicBezTo>
                    <a:pt x="8" y="146"/>
                    <a:pt x="9" y="147"/>
                    <a:pt x="11" y="147"/>
                  </a:cubicBezTo>
                  <a:cubicBezTo>
                    <a:pt x="14" y="147"/>
                    <a:pt x="17" y="145"/>
                    <a:pt x="18" y="142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4" y="153"/>
                    <a:pt x="32" y="230"/>
                    <a:pt x="32" y="233"/>
                  </a:cubicBezTo>
                  <a:cubicBezTo>
                    <a:pt x="32" y="233"/>
                    <a:pt x="32" y="233"/>
                    <a:pt x="32" y="233"/>
                  </a:cubicBezTo>
                  <a:cubicBezTo>
                    <a:pt x="32" y="239"/>
                    <a:pt x="37" y="243"/>
                    <a:pt x="43" y="243"/>
                  </a:cubicBezTo>
                  <a:cubicBezTo>
                    <a:pt x="49" y="243"/>
                    <a:pt x="53" y="239"/>
                    <a:pt x="54" y="233"/>
                  </a:cubicBezTo>
                  <a:cubicBezTo>
                    <a:pt x="61" y="171"/>
                    <a:pt x="61" y="171"/>
                    <a:pt x="61" y="171"/>
                  </a:cubicBezTo>
                  <a:cubicBezTo>
                    <a:pt x="69" y="233"/>
                    <a:pt x="69" y="233"/>
                    <a:pt x="69" y="233"/>
                  </a:cubicBezTo>
                  <a:cubicBezTo>
                    <a:pt x="69" y="239"/>
                    <a:pt x="74" y="243"/>
                    <a:pt x="80" y="243"/>
                  </a:cubicBezTo>
                  <a:cubicBezTo>
                    <a:pt x="80" y="243"/>
                    <a:pt x="80" y="243"/>
                    <a:pt x="80" y="243"/>
                  </a:cubicBezTo>
                  <a:cubicBezTo>
                    <a:pt x="85" y="243"/>
                    <a:pt x="90" y="239"/>
                    <a:pt x="91" y="233"/>
                  </a:cubicBezTo>
                  <a:cubicBezTo>
                    <a:pt x="91" y="233"/>
                    <a:pt x="91" y="233"/>
                    <a:pt x="91" y="233"/>
                  </a:cubicBezTo>
                  <a:cubicBezTo>
                    <a:pt x="90" y="230"/>
                    <a:pt x="88" y="153"/>
                    <a:pt x="87" y="105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5" y="145"/>
                    <a:pt x="108" y="147"/>
                    <a:pt x="112" y="147"/>
                  </a:cubicBezTo>
                  <a:cubicBezTo>
                    <a:pt x="113" y="147"/>
                    <a:pt x="114" y="146"/>
                    <a:pt x="115" y="146"/>
                  </a:cubicBezTo>
                  <a:cubicBezTo>
                    <a:pt x="120" y="145"/>
                    <a:pt x="122" y="140"/>
                    <a:pt x="121" y="136"/>
                  </a:cubicBezTo>
                  <a:close/>
                  <a:moveTo>
                    <a:pt x="61" y="46"/>
                  </a:moveTo>
                  <a:cubicBezTo>
                    <a:pt x="74" y="46"/>
                    <a:pt x="84" y="35"/>
                    <a:pt x="84" y="23"/>
                  </a:cubicBezTo>
                  <a:cubicBezTo>
                    <a:pt x="84" y="10"/>
                    <a:pt x="74" y="0"/>
                    <a:pt x="61" y="0"/>
                  </a:cubicBezTo>
                  <a:cubicBezTo>
                    <a:pt x="49" y="0"/>
                    <a:pt x="38" y="10"/>
                    <a:pt x="38" y="23"/>
                  </a:cubicBezTo>
                  <a:cubicBezTo>
                    <a:pt x="38" y="35"/>
                    <a:pt x="49" y="46"/>
                    <a:pt x="61" y="46"/>
                  </a:cubicBezTo>
                  <a:close/>
                </a:path>
              </a:pathLst>
            </a:cu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1902FA4C-AB88-47E9-87C4-657EDB346E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3948" y="1563638"/>
              <a:ext cx="490151" cy="976914"/>
            </a:xfrm>
            <a:custGeom>
              <a:avLst/>
              <a:gdLst>
                <a:gd name="T0" fmla="*/ 121 w 122"/>
                <a:gd name="T1" fmla="*/ 136 h 243"/>
                <a:gd name="T2" fmla="*/ 121 w 122"/>
                <a:gd name="T3" fmla="*/ 136 h 243"/>
                <a:gd name="T4" fmla="*/ 118 w 122"/>
                <a:gd name="T5" fmla="*/ 127 h 243"/>
                <a:gd name="T6" fmla="*/ 97 w 122"/>
                <a:gd name="T7" fmla="*/ 66 h 243"/>
                <a:gd name="T8" fmla="*/ 61 w 122"/>
                <a:gd name="T9" fmla="*/ 51 h 243"/>
                <a:gd name="T10" fmla="*/ 25 w 122"/>
                <a:gd name="T11" fmla="*/ 66 h 243"/>
                <a:gd name="T12" fmla="*/ 4 w 122"/>
                <a:gd name="T13" fmla="*/ 127 h 243"/>
                <a:gd name="T14" fmla="*/ 1 w 122"/>
                <a:gd name="T15" fmla="*/ 136 h 243"/>
                <a:gd name="T16" fmla="*/ 1 w 122"/>
                <a:gd name="T17" fmla="*/ 136 h 243"/>
                <a:gd name="T18" fmla="*/ 7 w 122"/>
                <a:gd name="T19" fmla="*/ 146 h 243"/>
                <a:gd name="T20" fmla="*/ 11 w 122"/>
                <a:gd name="T21" fmla="*/ 147 h 243"/>
                <a:gd name="T22" fmla="*/ 18 w 122"/>
                <a:gd name="T23" fmla="*/ 142 h 243"/>
                <a:gd name="T24" fmla="*/ 35 w 122"/>
                <a:gd name="T25" fmla="*/ 105 h 243"/>
                <a:gd name="T26" fmla="*/ 32 w 122"/>
                <a:gd name="T27" fmla="*/ 233 h 243"/>
                <a:gd name="T28" fmla="*/ 32 w 122"/>
                <a:gd name="T29" fmla="*/ 233 h 243"/>
                <a:gd name="T30" fmla="*/ 43 w 122"/>
                <a:gd name="T31" fmla="*/ 243 h 243"/>
                <a:gd name="T32" fmla="*/ 54 w 122"/>
                <a:gd name="T33" fmla="*/ 233 h 243"/>
                <a:gd name="T34" fmla="*/ 61 w 122"/>
                <a:gd name="T35" fmla="*/ 171 h 243"/>
                <a:gd name="T36" fmla="*/ 69 w 122"/>
                <a:gd name="T37" fmla="*/ 233 h 243"/>
                <a:gd name="T38" fmla="*/ 80 w 122"/>
                <a:gd name="T39" fmla="*/ 243 h 243"/>
                <a:gd name="T40" fmla="*/ 80 w 122"/>
                <a:gd name="T41" fmla="*/ 243 h 243"/>
                <a:gd name="T42" fmla="*/ 91 w 122"/>
                <a:gd name="T43" fmla="*/ 233 h 243"/>
                <a:gd name="T44" fmla="*/ 91 w 122"/>
                <a:gd name="T45" fmla="*/ 233 h 243"/>
                <a:gd name="T46" fmla="*/ 87 w 122"/>
                <a:gd name="T47" fmla="*/ 105 h 243"/>
                <a:gd name="T48" fmla="*/ 104 w 122"/>
                <a:gd name="T49" fmla="*/ 142 h 243"/>
                <a:gd name="T50" fmla="*/ 112 w 122"/>
                <a:gd name="T51" fmla="*/ 147 h 243"/>
                <a:gd name="T52" fmla="*/ 115 w 122"/>
                <a:gd name="T53" fmla="*/ 146 h 243"/>
                <a:gd name="T54" fmla="*/ 121 w 122"/>
                <a:gd name="T55" fmla="*/ 136 h 243"/>
                <a:gd name="T56" fmla="*/ 61 w 122"/>
                <a:gd name="T57" fmla="*/ 46 h 243"/>
                <a:gd name="T58" fmla="*/ 84 w 122"/>
                <a:gd name="T59" fmla="*/ 23 h 243"/>
                <a:gd name="T60" fmla="*/ 61 w 122"/>
                <a:gd name="T61" fmla="*/ 0 h 243"/>
                <a:gd name="T62" fmla="*/ 38 w 122"/>
                <a:gd name="T63" fmla="*/ 23 h 243"/>
                <a:gd name="T64" fmla="*/ 61 w 122"/>
                <a:gd name="T65" fmla="*/ 4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" h="243">
                  <a:moveTo>
                    <a:pt x="121" y="136"/>
                  </a:moveTo>
                  <a:cubicBezTo>
                    <a:pt x="121" y="136"/>
                    <a:pt x="121" y="136"/>
                    <a:pt x="121" y="136"/>
                  </a:cubicBezTo>
                  <a:cubicBezTo>
                    <a:pt x="121" y="135"/>
                    <a:pt x="120" y="131"/>
                    <a:pt x="118" y="127"/>
                  </a:cubicBezTo>
                  <a:cubicBezTo>
                    <a:pt x="112" y="109"/>
                    <a:pt x="100" y="72"/>
                    <a:pt x="97" y="66"/>
                  </a:cubicBezTo>
                  <a:cubicBezTo>
                    <a:pt x="92" y="55"/>
                    <a:pt x="82" y="51"/>
                    <a:pt x="61" y="51"/>
                  </a:cubicBezTo>
                  <a:cubicBezTo>
                    <a:pt x="41" y="51"/>
                    <a:pt x="30" y="55"/>
                    <a:pt x="25" y="66"/>
                  </a:cubicBezTo>
                  <a:cubicBezTo>
                    <a:pt x="22" y="72"/>
                    <a:pt x="10" y="109"/>
                    <a:pt x="4" y="127"/>
                  </a:cubicBezTo>
                  <a:cubicBezTo>
                    <a:pt x="3" y="131"/>
                    <a:pt x="2" y="135"/>
                    <a:pt x="1" y="136"/>
                  </a:cubicBezTo>
                  <a:cubicBezTo>
                    <a:pt x="1" y="136"/>
                    <a:pt x="1" y="136"/>
                    <a:pt x="1" y="136"/>
                  </a:cubicBezTo>
                  <a:cubicBezTo>
                    <a:pt x="0" y="140"/>
                    <a:pt x="3" y="145"/>
                    <a:pt x="7" y="146"/>
                  </a:cubicBezTo>
                  <a:cubicBezTo>
                    <a:pt x="8" y="146"/>
                    <a:pt x="9" y="147"/>
                    <a:pt x="11" y="147"/>
                  </a:cubicBezTo>
                  <a:cubicBezTo>
                    <a:pt x="14" y="147"/>
                    <a:pt x="17" y="145"/>
                    <a:pt x="18" y="142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4" y="153"/>
                    <a:pt x="32" y="230"/>
                    <a:pt x="32" y="233"/>
                  </a:cubicBezTo>
                  <a:cubicBezTo>
                    <a:pt x="32" y="233"/>
                    <a:pt x="32" y="233"/>
                    <a:pt x="32" y="233"/>
                  </a:cubicBezTo>
                  <a:cubicBezTo>
                    <a:pt x="32" y="239"/>
                    <a:pt x="37" y="243"/>
                    <a:pt x="43" y="243"/>
                  </a:cubicBezTo>
                  <a:cubicBezTo>
                    <a:pt x="49" y="243"/>
                    <a:pt x="53" y="239"/>
                    <a:pt x="54" y="233"/>
                  </a:cubicBezTo>
                  <a:cubicBezTo>
                    <a:pt x="61" y="171"/>
                    <a:pt x="61" y="171"/>
                    <a:pt x="61" y="171"/>
                  </a:cubicBezTo>
                  <a:cubicBezTo>
                    <a:pt x="69" y="233"/>
                    <a:pt x="69" y="233"/>
                    <a:pt x="69" y="233"/>
                  </a:cubicBezTo>
                  <a:cubicBezTo>
                    <a:pt x="69" y="239"/>
                    <a:pt x="74" y="243"/>
                    <a:pt x="80" y="243"/>
                  </a:cubicBezTo>
                  <a:cubicBezTo>
                    <a:pt x="80" y="243"/>
                    <a:pt x="80" y="243"/>
                    <a:pt x="80" y="243"/>
                  </a:cubicBezTo>
                  <a:cubicBezTo>
                    <a:pt x="85" y="243"/>
                    <a:pt x="90" y="239"/>
                    <a:pt x="91" y="233"/>
                  </a:cubicBezTo>
                  <a:cubicBezTo>
                    <a:pt x="91" y="233"/>
                    <a:pt x="91" y="233"/>
                    <a:pt x="91" y="233"/>
                  </a:cubicBezTo>
                  <a:cubicBezTo>
                    <a:pt x="90" y="230"/>
                    <a:pt x="88" y="153"/>
                    <a:pt x="87" y="105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5" y="145"/>
                    <a:pt x="108" y="147"/>
                    <a:pt x="112" y="147"/>
                  </a:cubicBezTo>
                  <a:cubicBezTo>
                    <a:pt x="113" y="147"/>
                    <a:pt x="114" y="146"/>
                    <a:pt x="115" y="146"/>
                  </a:cubicBezTo>
                  <a:cubicBezTo>
                    <a:pt x="120" y="145"/>
                    <a:pt x="122" y="140"/>
                    <a:pt x="121" y="136"/>
                  </a:cubicBezTo>
                  <a:close/>
                  <a:moveTo>
                    <a:pt x="61" y="46"/>
                  </a:moveTo>
                  <a:cubicBezTo>
                    <a:pt x="74" y="46"/>
                    <a:pt x="84" y="35"/>
                    <a:pt x="84" y="23"/>
                  </a:cubicBezTo>
                  <a:cubicBezTo>
                    <a:pt x="84" y="10"/>
                    <a:pt x="74" y="0"/>
                    <a:pt x="61" y="0"/>
                  </a:cubicBezTo>
                  <a:cubicBezTo>
                    <a:pt x="49" y="0"/>
                    <a:pt x="38" y="10"/>
                    <a:pt x="38" y="23"/>
                  </a:cubicBezTo>
                  <a:cubicBezTo>
                    <a:pt x="38" y="35"/>
                    <a:pt x="49" y="46"/>
                    <a:pt x="61" y="46"/>
                  </a:cubicBezTo>
                  <a:close/>
                </a:path>
              </a:pathLst>
            </a:cu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468B1485-6BE0-4D66-8B73-6C4B7F5EC7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9556" y="1565726"/>
              <a:ext cx="490151" cy="976914"/>
            </a:xfrm>
            <a:custGeom>
              <a:avLst/>
              <a:gdLst>
                <a:gd name="T0" fmla="*/ 121 w 122"/>
                <a:gd name="T1" fmla="*/ 136 h 243"/>
                <a:gd name="T2" fmla="*/ 121 w 122"/>
                <a:gd name="T3" fmla="*/ 136 h 243"/>
                <a:gd name="T4" fmla="*/ 118 w 122"/>
                <a:gd name="T5" fmla="*/ 127 h 243"/>
                <a:gd name="T6" fmla="*/ 97 w 122"/>
                <a:gd name="T7" fmla="*/ 66 h 243"/>
                <a:gd name="T8" fmla="*/ 61 w 122"/>
                <a:gd name="T9" fmla="*/ 51 h 243"/>
                <a:gd name="T10" fmla="*/ 25 w 122"/>
                <a:gd name="T11" fmla="*/ 66 h 243"/>
                <a:gd name="T12" fmla="*/ 4 w 122"/>
                <a:gd name="T13" fmla="*/ 127 h 243"/>
                <a:gd name="T14" fmla="*/ 1 w 122"/>
                <a:gd name="T15" fmla="*/ 136 h 243"/>
                <a:gd name="T16" fmla="*/ 1 w 122"/>
                <a:gd name="T17" fmla="*/ 136 h 243"/>
                <a:gd name="T18" fmla="*/ 7 w 122"/>
                <a:gd name="T19" fmla="*/ 146 h 243"/>
                <a:gd name="T20" fmla="*/ 11 w 122"/>
                <a:gd name="T21" fmla="*/ 147 h 243"/>
                <a:gd name="T22" fmla="*/ 18 w 122"/>
                <a:gd name="T23" fmla="*/ 142 h 243"/>
                <a:gd name="T24" fmla="*/ 35 w 122"/>
                <a:gd name="T25" fmla="*/ 105 h 243"/>
                <a:gd name="T26" fmla="*/ 32 w 122"/>
                <a:gd name="T27" fmla="*/ 233 h 243"/>
                <a:gd name="T28" fmla="*/ 32 w 122"/>
                <a:gd name="T29" fmla="*/ 233 h 243"/>
                <a:gd name="T30" fmla="*/ 43 w 122"/>
                <a:gd name="T31" fmla="*/ 243 h 243"/>
                <a:gd name="T32" fmla="*/ 54 w 122"/>
                <a:gd name="T33" fmla="*/ 233 h 243"/>
                <a:gd name="T34" fmla="*/ 61 w 122"/>
                <a:gd name="T35" fmla="*/ 171 h 243"/>
                <a:gd name="T36" fmla="*/ 69 w 122"/>
                <a:gd name="T37" fmla="*/ 233 h 243"/>
                <a:gd name="T38" fmla="*/ 80 w 122"/>
                <a:gd name="T39" fmla="*/ 243 h 243"/>
                <a:gd name="T40" fmla="*/ 80 w 122"/>
                <a:gd name="T41" fmla="*/ 243 h 243"/>
                <a:gd name="T42" fmla="*/ 91 w 122"/>
                <a:gd name="T43" fmla="*/ 233 h 243"/>
                <a:gd name="T44" fmla="*/ 91 w 122"/>
                <a:gd name="T45" fmla="*/ 233 h 243"/>
                <a:gd name="T46" fmla="*/ 87 w 122"/>
                <a:gd name="T47" fmla="*/ 105 h 243"/>
                <a:gd name="T48" fmla="*/ 104 w 122"/>
                <a:gd name="T49" fmla="*/ 142 h 243"/>
                <a:gd name="T50" fmla="*/ 112 w 122"/>
                <a:gd name="T51" fmla="*/ 147 h 243"/>
                <a:gd name="T52" fmla="*/ 115 w 122"/>
                <a:gd name="T53" fmla="*/ 146 h 243"/>
                <a:gd name="T54" fmla="*/ 121 w 122"/>
                <a:gd name="T55" fmla="*/ 136 h 243"/>
                <a:gd name="T56" fmla="*/ 61 w 122"/>
                <a:gd name="T57" fmla="*/ 46 h 243"/>
                <a:gd name="T58" fmla="*/ 84 w 122"/>
                <a:gd name="T59" fmla="*/ 23 h 243"/>
                <a:gd name="T60" fmla="*/ 61 w 122"/>
                <a:gd name="T61" fmla="*/ 0 h 243"/>
                <a:gd name="T62" fmla="*/ 38 w 122"/>
                <a:gd name="T63" fmla="*/ 23 h 243"/>
                <a:gd name="T64" fmla="*/ 61 w 122"/>
                <a:gd name="T65" fmla="*/ 4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" h="243">
                  <a:moveTo>
                    <a:pt x="121" y="136"/>
                  </a:moveTo>
                  <a:cubicBezTo>
                    <a:pt x="121" y="136"/>
                    <a:pt x="121" y="136"/>
                    <a:pt x="121" y="136"/>
                  </a:cubicBezTo>
                  <a:cubicBezTo>
                    <a:pt x="121" y="135"/>
                    <a:pt x="120" y="131"/>
                    <a:pt x="118" y="127"/>
                  </a:cubicBezTo>
                  <a:cubicBezTo>
                    <a:pt x="112" y="109"/>
                    <a:pt x="100" y="72"/>
                    <a:pt x="97" y="66"/>
                  </a:cubicBezTo>
                  <a:cubicBezTo>
                    <a:pt x="92" y="55"/>
                    <a:pt x="82" y="51"/>
                    <a:pt x="61" y="51"/>
                  </a:cubicBezTo>
                  <a:cubicBezTo>
                    <a:pt x="41" y="51"/>
                    <a:pt x="30" y="55"/>
                    <a:pt x="25" y="66"/>
                  </a:cubicBezTo>
                  <a:cubicBezTo>
                    <a:pt x="22" y="72"/>
                    <a:pt x="10" y="109"/>
                    <a:pt x="4" y="127"/>
                  </a:cubicBezTo>
                  <a:cubicBezTo>
                    <a:pt x="3" y="131"/>
                    <a:pt x="2" y="135"/>
                    <a:pt x="1" y="136"/>
                  </a:cubicBezTo>
                  <a:cubicBezTo>
                    <a:pt x="1" y="136"/>
                    <a:pt x="1" y="136"/>
                    <a:pt x="1" y="136"/>
                  </a:cubicBezTo>
                  <a:cubicBezTo>
                    <a:pt x="0" y="140"/>
                    <a:pt x="3" y="145"/>
                    <a:pt x="7" y="146"/>
                  </a:cubicBezTo>
                  <a:cubicBezTo>
                    <a:pt x="8" y="146"/>
                    <a:pt x="9" y="147"/>
                    <a:pt x="11" y="147"/>
                  </a:cubicBezTo>
                  <a:cubicBezTo>
                    <a:pt x="14" y="147"/>
                    <a:pt x="17" y="145"/>
                    <a:pt x="18" y="142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4" y="153"/>
                    <a:pt x="32" y="230"/>
                    <a:pt x="32" y="233"/>
                  </a:cubicBezTo>
                  <a:cubicBezTo>
                    <a:pt x="32" y="233"/>
                    <a:pt x="32" y="233"/>
                    <a:pt x="32" y="233"/>
                  </a:cubicBezTo>
                  <a:cubicBezTo>
                    <a:pt x="32" y="239"/>
                    <a:pt x="37" y="243"/>
                    <a:pt x="43" y="243"/>
                  </a:cubicBezTo>
                  <a:cubicBezTo>
                    <a:pt x="49" y="243"/>
                    <a:pt x="53" y="239"/>
                    <a:pt x="54" y="233"/>
                  </a:cubicBezTo>
                  <a:cubicBezTo>
                    <a:pt x="61" y="171"/>
                    <a:pt x="61" y="171"/>
                    <a:pt x="61" y="171"/>
                  </a:cubicBezTo>
                  <a:cubicBezTo>
                    <a:pt x="69" y="233"/>
                    <a:pt x="69" y="233"/>
                    <a:pt x="69" y="233"/>
                  </a:cubicBezTo>
                  <a:cubicBezTo>
                    <a:pt x="69" y="239"/>
                    <a:pt x="74" y="243"/>
                    <a:pt x="80" y="243"/>
                  </a:cubicBezTo>
                  <a:cubicBezTo>
                    <a:pt x="80" y="243"/>
                    <a:pt x="80" y="243"/>
                    <a:pt x="80" y="243"/>
                  </a:cubicBezTo>
                  <a:cubicBezTo>
                    <a:pt x="85" y="243"/>
                    <a:pt x="90" y="239"/>
                    <a:pt x="91" y="233"/>
                  </a:cubicBezTo>
                  <a:cubicBezTo>
                    <a:pt x="91" y="233"/>
                    <a:pt x="91" y="233"/>
                    <a:pt x="91" y="233"/>
                  </a:cubicBezTo>
                  <a:cubicBezTo>
                    <a:pt x="90" y="230"/>
                    <a:pt x="88" y="153"/>
                    <a:pt x="87" y="105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5" y="145"/>
                    <a:pt x="108" y="147"/>
                    <a:pt x="112" y="147"/>
                  </a:cubicBezTo>
                  <a:cubicBezTo>
                    <a:pt x="113" y="147"/>
                    <a:pt x="114" y="146"/>
                    <a:pt x="115" y="146"/>
                  </a:cubicBezTo>
                  <a:cubicBezTo>
                    <a:pt x="120" y="145"/>
                    <a:pt x="122" y="140"/>
                    <a:pt x="121" y="136"/>
                  </a:cubicBezTo>
                  <a:close/>
                  <a:moveTo>
                    <a:pt x="61" y="46"/>
                  </a:moveTo>
                  <a:cubicBezTo>
                    <a:pt x="74" y="46"/>
                    <a:pt x="84" y="35"/>
                    <a:pt x="84" y="23"/>
                  </a:cubicBezTo>
                  <a:cubicBezTo>
                    <a:pt x="84" y="10"/>
                    <a:pt x="74" y="0"/>
                    <a:pt x="61" y="0"/>
                  </a:cubicBezTo>
                  <a:cubicBezTo>
                    <a:pt x="49" y="0"/>
                    <a:pt x="38" y="10"/>
                    <a:pt x="38" y="23"/>
                  </a:cubicBezTo>
                  <a:cubicBezTo>
                    <a:pt x="38" y="35"/>
                    <a:pt x="49" y="46"/>
                    <a:pt x="61" y="46"/>
                  </a:cubicBezTo>
                  <a:close/>
                </a:path>
              </a:pathLst>
            </a:cu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95C39DB5-CD4F-490C-BA76-41AFBDBCA4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5164" y="1576003"/>
              <a:ext cx="490151" cy="976914"/>
            </a:xfrm>
            <a:custGeom>
              <a:avLst/>
              <a:gdLst>
                <a:gd name="T0" fmla="*/ 121 w 122"/>
                <a:gd name="T1" fmla="*/ 136 h 243"/>
                <a:gd name="T2" fmla="*/ 121 w 122"/>
                <a:gd name="T3" fmla="*/ 136 h 243"/>
                <a:gd name="T4" fmla="*/ 118 w 122"/>
                <a:gd name="T5" fmla="*/ 127 h 243"/>
                <a:gd name="T6" fmla="*/ 97 w 122"/>
                <a:gd name="T7" fmla="*/ 66 h 243"/>
                <a:gd name="T8" fmla="*/ 61 w 122"/>
                <a:gd name="T9" fmla="*/ 51 h 243"/>
                <a:gd name="T10" fmla="*/ 25 w 122"/>
                <a:gd name="T11" fmla="*/ 66 h 243"/>
                <a:gd name="T12" fmla="*/ 4 w 122"/>
                <a:gd name="T13" fmla="*/ 127 h 243"/>
                <a:gd name="T14" fmla="*/ 1 w 122"/>
                <a:gd name="T15" fmla="*/ 136 h 243"/>
                <a:gd name="T16" fmla="*/ 1 w 122"/>
                <a:gd name="T17" fmla="*/ 136 h 243"/>
                <a:gd name="T18" fmla="*/ 7 w 122"/>
                <a:gd name="T19" fmla="*/ 146 h 243"/>
                <a:gd name="T20" fmla="*/ 11 w 122"/>
                <a:gd name="T21" fmla="*/ 147 h 243"/>
                <a:gd name="T22" fmla="*/ 18 w 122"/>
                <a:gd name="T23" fmla="*/ 142 h 243"/>
                <a:gd name="T24" fmla="*/ 35 w 122"/>
                <a:gd name="T25" fmla="*/ 105 h 243"/>
                <a:gd name="T26" fmla="*/ 32 w 122"/>
                <a:gd name="T27" fmla="*/ 233 h 243"/>
                <a:gd name="T28" fmla="*/ 32 w 122"/>
                <a:gd name="T29" fmla="*/ 233 h 243"/>
                <a:gd name="T30" fmla="*/ 43 w 122"/>
                <a:gd name="T31" fmla="*/ 243 h 243"/>
                <a:gd name="T32" fmla="*/ 54 w 122"/>
                <a:gd name="T33" fmla="*/ 233 h 243"/>
                <a:gd name="T34" fmla="*/ 61 w 122"/>
                <a:gd name="T35" fmla="*/ 171 h 243"/>
                <a:gd name="T36" fmla="*/ 69 w 122"/>
                <a:gd name="T37" fmla="*/ 233 h 243"/>
                <a:gd name="T38" fmla="*/ 80 w 122"/>
                <a:gd name="T39" fmla="*/ 243 h 243"/>
                <a:gd name="T40" fmla="*/ 80 w 122"/>
                <a:gd name="T41" fmla="*/ 243 h 243"/>
                <a:gd name="T42" fmla="*/ 91 w 122"/>
                <a:gd name="T43" fmla="*/ 233 h 243"/>
                <a:gd name="T44" fmla="*/ 91 w 122"/>
                <a:gd name="T45" fmla="*/ 233 h 243"/>
                <a:gd name="T46" fmla="*/ 87 w 122"/>
                <a:gd name="T47" fmla="*/ 105 h 243"/>
                <a:gd name="T48" fmla="*/ 104 w 122"/>
                <a:gd name="T49" fmla="*/ 142 h 243"/>
                <a:gd name="T50" fmla="*/ 112 w 122"/>
                <a:gd name="T51" fmla="*/ 147 h 243"/>
                <a:gd name="T52" fmla="*/ 115 w 122"/>
                <a:gd name="T53" fmla="*/ 146 h 243"/>
                <a:gd name="T54" fmla="*/ 121 w 122"/>
                <a:gd name="T55" fmla="*/ 136 h 243"/>
                <a:gd name="T56" fmla="*/ 61 w 122"/>
                <a:gd name="T57" fmla="*/ 46 h 243"/>
                <a:gd name="T58" fmla="*/ 84 w 122"/>
                <a:gd name="T59" fmla="*/ 23 h 243"/>
                <a:gd name="T60" fmla="*/ 61 w 122"/>
                <a:gd name="T61" fmla="*/ 0 h 243"/>
                <a:gd name="T62" fmla="*/ 38 w 122"/>
                <a:gd name="T63" fmla="*/ 23 h 243"/>
                <a:gd name="T64" fmla="*/ 61 w 122"/>
                <a:gd name="T65" fmla="*/ 4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" h="243">
                  <a:moveTo>
                    <a:pt x="121" y="136"/>
                  </a:moveTo>
                  <a:cubicBezTo>
                    <a:pt x="121" y="136"/>
                    <a:pt x="121" y="136"/>
                    <a:pt x="121" y="136"/>
                  </a:cubicBezTo>
                  <a:cubicBezTo>
                    <a:pt x="121" y="135"/>
                    <a:pt x="120" y="131"/>
                    <a:pt x="118" y="127"/>
                  </a:cubicBezTo>
                  <a:cubicBezTo>
                    <a:pt x="112" y="109"/>
                    <a:pt x="100" y="72"/>
                    <a:pt x="97" y="66"/>
                  </a:cubicBezTo>
                  <a:cubicBezTo>
                    <a:pt x="92" y="55"/>
                    <a:pt x="82" y="51"/>
                    <a:pt x="61" y="51"/>
                  </a:cubicBezTo>
                  <a:cubicBezTo>
                    <a:pt x="41" y="51"/>
                    <a:pt x="30" y="55"/>
                    <a:pt x="25" y="66"/>
                  </a:cubicBezTo>
                  <a:cubicBezTo>
                    <a:pt x="22" y="72"/>
                    <a:pt x="10" y="109"/>
                    <a:pt x="4" y="127"/>
                  </a:cubicBezTo>
                  <a:cubicBezTo>
                    <a:pt x="3" y="131"/>
                    <a:pt x="2" y="135"/>
                    <a:pt x="1" y="136"/>
                  </a:cubicBezTo>
                  <a:cubicBezTo>
                    <a:pt x="1" y="136"/>
                    <a:pt x="1" y="136"/>
                    <a:pt x="1" y="136"/>
                  </a:cubicBezTo>
                  <a:cubicBezTo>
                    <a:pt x="0" y="140"/>
                    <a:pt x="3" y="145"/>
                    <a:pt x="7" y="146"/>
                  </a:cubicBezTo>
                  <a:cubicBezTo>
                    <a:pt x="8" y="146"/>
                    <a:pt x="9" y="147"/>
                    <a:pt x="11" y="147"/>
                  </a:cubicBezTo>
                  <a:cubicBezTo>
                    <a:pt x="14" y="147"/>
                    <a:pt x="17" y="145"/>
                    <a:pt x="18" y="142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4" y="153"/>
                    <a:pt x="32" y="230"/>
                    <a:pt x="32" y="233"/>
                  </a:cubicBezTo>
                  <a:cubicBezTo>
                    <a:pt x="32" y="233"/>
                    <a:pt x="32" y="233"/>
                    <a:pt x="32" y="233"/>
                  </a:cubicBezTo>
                  <a:cubicBezTo>
                    <a:pt x="32" y="239"/>
                    <a:pt x="37" y="243"/>
                    <a:pt x="43" y="243"/>
                  </a:cubicBezTo>
                  <a:cubicBezTo>
                    <a:pt x="49" y="243"/>
                    <a:pt x="53" y="239"/>
                    <a:pt x="54" y="233"/>
                  </a:cubicBezTo>
                  <a:cubicBezTo>
                    <a:pt x="61" y="171"/>
                    <a:pt x="61" y="171"/>
                    <a:pt x="61" y="171"/>
                  </a:cubicBezTo>
                  <a:cubicBezTo>
                    <a:pt x="69" y="233"/>
                    <a:pt x="69" y="233"/>
                    <a:pt x="69" y="233"/>
                  </a:cubicBezTo>
                  <a:cubicBezTo>
                    <a:pt x="69" y="239"/>
                    <a:pt x="74" y="243"/>
                    <a:pt x="80" y="243"/>
                  </a:cubicBezTo>
                  <a:cubicBezTo>
                    <a:pt x="80" y="243"/>
                    <a:pt x="80" y="243"/>
                    <a:pt x="80" y="243"/>
                  </a:cubicBezTo>
                  <a:cubicBezTo>
                    <a:pt x="85" y="243"/>
                    <a:pt x="90" y="239"/>
                    <a:pt x="91" y="233"/>
                  </a:cubicBezTo>
                  <a:cubicBezTo>
                    <a:pt x="91" y="233"/>
                    <a:pt x="91" y="233"/>
                    <a:pt x="91" y="233"/>
                  </a:cubicBezTo>
                  <a:cubicBezTo>
                    <a:pt x="90" y="230"/>
                    <a:pt x="88" y="153"/>
                    <a:pt x="87" y="105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5" y="145"/>
                    <a:pt x="108" y="147"/>
                    <a:pt x="112" y="147"/>
                  </a:cubicBezTo>
                  <a:cubicBezTo>
                    <a:pt x="113" y="147"/>
                    <a:pt x="114" y="146"/>
                    <a:pt x="115" y="146"/>
                  </a:cubicBezTo>
                  <a:cubicBezTo>
                    <a:pt x="120" y="145"/>
                    <a:pt x="122" y="140"/>
                    <a:pt x="121" y="136"/>
                  </a:cubicBezTo>
                  <a:close/>
                  <a:moveTo>
                    <a:pt x="61" y="46"/>
                  </a:moveTo>
                  <a:cubicBezTo>
                    <a:pt x="74" y="46"/>
                    <a:pt x="84" y="35"/>
                    <a:pt x="84" y="23"/>
                  </a:cubicBezTo>
                  <a:cubicBezTo>
                    <a:pt x="84" y="10"/>
                    <a:pt x="74" y="0"/>
                    <a:pt x="61" y="0"/>
                  </a:cubicBezTo>
                  <a:cubicBezTo>
                    <a:pt x="49" y="0"/>
                    <a:pt x="38" y="10"/>
                    <a:pt x="38" y="23"/>
                  </a:cubicBezTo>
                  <a:cubicBezTo>
                    <a:pt x="38" y="35"/>
                    <a:pt x="49" y="46"/>
                    <a:pt x="61" y="46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2F197E50-B096-4BF6-A44B-E267394890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60772" y="1578091"/>
              <a:ext cx="490151" cy="976914"/>
            </a:xfrm>
            <a:custGeom>
              <a:avLst/>
              <a:gdLst>
                <a:gd name="T0" fmla="*/ 121 w 122"/>
                <a:gd name="T1" fmla="*/ 136 h 243"/>
                <a:gd name="T2" fmla="*/ 121 w 122"/>
                <a:gd name="T3" fmla="*/ 136 h 243"/>
                <a:gd name="T4" fmla="*/ 118 w 122"/>
                <a:gd name="T5" fmla="*/ 127 h 243"/>
                <a:gd name="T6" fmla="*/ 97 w 122"/>
                <a:gd name="T7" fmla="*/ 66 h 243"/>
                <a:gd name="T8" fmla="*/ 61 w 122"/>
                <a:gd name="T9" fmla="*/ 51 h 243"/>
                <a:gd name="T10" fmla="*/ 25 w 122"/>
                <a:gd name="T11" fmla="*/ 66 h 243"/>
                <a:gd name="T12" fmla="*/ 4 w 122"/>
                <a:gd name="T13" fmla="*/ 127 h 243"/>
                <a:gd name="T14" fmla="*/ 1 w 122"/>
                <a:gd name="T15" fmla="*/ 136 h 243"/>
                <a:gd name="T16" fmla="*/ 1 w 122"/>
                <a:gd name="T17" fmla="*/ 136 h 243"/>
                <a:gd name="T18" fmla="*/ 7 w 122"/>
                <a:gd name="T19" fmla="*/ 146 h 243"/>
                <a:gd name="T20" fmla="*/ 11 w 122"/>
                <a:gd name="T21" fmla="*/ 147 h 243"/>
                <a:gd name="T22" fmla="*/ 18 w 122"/>
                <a:gd name="T23" fmla="*/ 142 h 243"/>
                <a:gd name="T24" fmla="*/ 35 w 122"/>
                <a:gd name="T25" fmla="*/ 105 h 243"/>
                <a:gd name="T26" fmla="*/ 32 w 122"/>
                <a:gd name="T27" fmla="*/ 233 h 243"/>
                <a:gd name="T28" fmla="*/ 32 w 122"/>
                <a:gd name="T29" fmla="*/ 233 h 243"/>
                <a:gd name="T30" fmla="*/ 43 w 122"/>
                <a:gd name="T31" fmla="*/ 243 h 243"/>
                <a:gd name="T32" fmla="*/ 54 w 122"/>
                <a:gd name="T33" fmla="*/ 233 h 243"/>
                <a:gd name="T34" fmla="*/ 61 w 122"/>
                <a:gd name="T35" fmla="*/ 171 h 243"/>
                <a:gd name="T36" fmla="*/ 69 w 122"/>
                <a:gd name="T37" fmla="*/ 233 h 243"/>
                <a:gd name="T38" fmla="*/ 80 w 122"/>
                <a:gd name="T39" fmla="*/ 243 h 243"/>
                <a:gd name="T40" fmla="*/ 80 w 122"/>
                <a:gd name="T41" fmla="*/ 243 h 243"/>
                <a:gd name="T42" fmla="*/ 91 w 122"/>
                <a:gd name="T43" fmla="*/ 233 h 243"/>
                <a:gd name="T44" fmla="*/ 91 w 122"/>
                <a:gd name="T45" fmla="*/ 233 h 243"/>
                <a:gd name="T46" fmla="*/ 87 w 122"/>
                <a:gd name="T47" fmla="*/ 105 h 243"/>
                <a:gd name="T48" fmla="*/ 104 w 122"/>
                <a:gd name="T49" fmla="*/ 142 h 243"/>
                <a:gd name="T50" fmla="*/ 112 w 122"/>
                <a:gd name="T51" fmla="*/ 147 h 243"/>
                <a:gd name="T52" fmla="*/ 115 w 122"/>
                <a:gd name="T53" fmla="*/ 146 h 243"/>
                <a:gd name="T54" fmla="*/ 121 w 122"/>
                <a:gd name="T55" fmla="*/ 136 h 243"/>
                <a:gd name="T56" fmla="*/ 61 w 122"/>
                <a:gd name="T57" fmla="*/ 46 h 243"/>
                <a:gd name="T58" fmla="*/ 84 w 122"/>
                <a:gd name="T59" fmla="*/ 23 h 243"/>
                <a:gd name="T60" fmla="*/ 61 w 122"/>
                <a:gd name="T61" fmla="*/ 0 h 243"/>
                <a:gd name="T62" fmla="*/ 38 w 122"/>
                <a:gd name="T63" fmla="*/ 23 h 243"/>
                <a:gd name="T64" fmla="*/ 61 w 122"/>
                <a:gd name="T65" fmla="*/ 4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" h="243">
                  <a:moveTo>
                    <a:pt x="121" y="136"/>
                  </a:moveTo>
                  <a:cubicBezTo>
                    <a:pt x="121" y="136"/>
                    <a:pt x="121" y="136"/>
                    <a:pt x="121" y="136"/>
                  </a:cubicBezTo>
                  <a:cubicBezTo>
                    <a:pt x="121" y="135"/>
                    <a:pt x="120" y="131"/>
                    <a:pt x="118" y="127"/>
                  </a:cubicBezTo>
                  <a:cubicBezTo>
                    <a:pt x="112" y="109"/>
                    <a:pt x="100" y="72"/>
                    <a:pt x="97" y="66"/>
                  </a:cubicBezTo>
                  <a:cubicBezTo>
                    <a:pt x="92" y="55"/>
                    <a:pt x="82" y="51"/>
                    <a:pt x="61" y="51"/>
                  </a:cubicBezTo>
                  <a:cubicBezTo>
                    <a:pt x="41" y="51"/>
                    <a:pt x="30" y="55"/>
                    <a:pt x="25" y="66"/>
                  </a:cubicBezTo>
                  <a:cubicBezTo>
                    <a:pt x="22" y="72"/>
                    <a:pt x="10" y="109"/>
                    <a:pt x="4" y="127"/>
                  </a:cubicBezTo>
                  <a:cubicBezTo>
                    <a:pt x="3" y="131"/>
                    <a:pt x="2" y="135"/>
                    <a:pt x="1" y="136"/>
                  </a:cubicBezTo>
                  <a:cubicBezTo>
                    <a:pt x="1" y="136"/>
                    <a:pt x="1" y="136"/>
                    <a:pt x="1" y="136"/>
                  </a:cubicBezTo>
                  <a:cubicBezTo>
                    <a:pt x="0" y="140"/>
                    <a:pt x="3" y="145"/>
                    <a:pt x="7" y="146"/>
                  </a:cubicBezTo>
                  <a:cubicBezTo>
                    <a:pt x="8" y="146"/>
                    <a:pt x="9" y="147"/>
                    <a:pt x="11" y="147"/>
                  </a:cubicBezTo>
                  <a:cubicBezTo>
                    <a:pt x="14" y="147"/>
                    <a:pt x="17" y="145"/>
                    <a:pt x="18" y="142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4" y="153"/>
                    <a:pt x="32" y="230"/>
                    <a:pt x="32" y="233"/>
                  </a:cubicBezTo>
                  <a:cubicBezTo>
                    <a:pt x="32" y="233"/>
                    <a:pt x="32" y="233"/>
                    <a:pt x="32" y="233"/>
                  </a:cubicBezTo>
                  <a:cubicBezTo>
                    <a:pt x="32" y="239"/>
                    <a:pt x="37" y="243"/>
                    <a:pt x="43" y="243"/>
                  </a:cubicBezTo>
                  <a:cubicBezTo>
                    <a:pt x="49" y="243"/>
                    <a:pt x="53" y="239"/>
                    <a:pt x="54" y="233"/>
                  </a:cubicBezTo>
                  <a:cubicBezTo>
                    <a:pt x="61" y="171"/>
                    <a:pt x="61" y="171"/>
                    <a:pt x="61" y="171"/>
                  </a:cubicBezTo>
                  <a:cubicBezTo>
                    <a:pt x="69" y="233"/>
                    <a:pt x="69" y="233"/>
                    <a:pt x="69" y="233"/>
                  </a:cubicBezTo>
                  <a:cubicBezTo>
                    <a:pt x="69" y="239"/>
                    <a:pt x="74" y="243"/>
                    <a:pt x="80" y="243"/>
                  </a:cubicBezTo>
                  <a:cubicBezTo>
                    <a:pt x="80" y="243"/>
                    <a:pt x="80" y="243"/>
                    <a:pt x="80" y="243"/>
                  </a:cubicBezTo>
                  <a:cubicBezTo>
                    <a:pt x="85" y="243"/>
                    <a:pt x="90" y="239"/>
                    <a:pt x="91" y="233"/>
                  </a:cubicBezTo>
                  <a:cubicBezTo>
                    <a:pt x="91" y="233"/>
                    <a:pt x="91" y="233"/>
                    <a:pt x="91" y="233"/>
                  </a:cubicBezTo>
                  <a:cubicBezTo>
                    <a:pt x="90" y="230"/>
                    <a:pt x="88" y="153"/>
                    <a:pt x="87" y="105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5" y="145"/>
                    <a:pt x="108" y="147"/>
                    <a:pt x="112" y="147"/>
                  </a:cubicBezTo>
                  <a:cubicBezTo>
                    <a:pt x="113" y="147"/>
                    <a:pt x="114" y="146"/>
                    <a:pt x="115" y="146"/>
                  </a:cubicBezTo>
                  <a:cubicBezTo>
                    <a:pt x="120" y="145"/>
                    <a:pt x="122" y="140"/>
                    <a:pt x="121" y="136"/>
                  </a:cubicBezTo>
                  <a:close/>
                  <a:moveTo>
                    <a:pt x="61" y="46"/>
                  </a:moveTo>
                  <a:cubicBezTo>
                    <a:pt x="74" y="46"/>
                    <a:pt x="84" y="35"/>
                    <a:pt x="84" y="23"/>
                  </a:cubicBezTo>
                  <a:cubicBezTo>
                    <a:pt x="84" y="10"/>
                    <a:pt x="74" y="0"/>
                    <a:pt x="61" y="0"/>
                  </a:cubicBezTo>
                  <a:cubicBezTo>
                    <a:pt x="49" y="0"/>
                    <a:pt x="38" y="10"/>
                    <a:pt x="38" y="23"/>
                  </a:cubicBezTo>
                  <a:cubicBezTo>
                    <a:pt x="38" y="35"/>
                    <a:pt x="49" y="46"/>
                    <a:pt x="61" y="46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578465D3-9438-4A52-A057-88DA6D7839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6380" y="1576003"/>
              <a:ext cx="490151" cy="976914"/>
            </a:xfrm>
            <a:custGeom>
              <a:avLst/>
              <a:gdLst>
                <a:gd name="T0" fmla="*/ 121 w 122"/>
                <a:gd name="T1" fmla="*/ 136 h 243"/>
                <a:gd name="T2" fmla="*/ 121 w 122"/>
                <a:gd name="T3" fmla="*/ 136 h 243"/>
                <a:gd name="T4" fmla="*/ 118 w 122"/>
                <a:gd name="T5" fmla="*/ 127 h 243"/>
                <a:gd name="T6" fmla="*/ 97 w 122"/>
                <a:gd name="T7" fmla="*/ 66 h 243"/>
                <a:gd name="T8" fmla="*/ 61 w 122"/>
                <a:gd name="T9" fmla="*/ 51 h 243"/>
                <a:gd name="T10" fmla="*/ 25 w 122"/>
                <a:gd name="T11" fmla="*/ 66 h 243"/>
                <a:gd name="T12" fmla="*/ 4 w 122"/>
                <a:gd name="T13" fmla="*/ 127 h 243"/>
                <a:gd name="T14" fmla="*/ 1 w 122"/>
                <a:gd name="T15" fmla="*/ 136 h 243"/>
                <a:gd name="T16" fmla="*/ 1 w 122"/>
                <a:gd name="T17" fmla="*/ 136 h 243"/>
                <a:gd name="T18" fmla="*/ 7 w 122"/>
                <a:gd name="T19" fmla="*/ 146 h 243"/>
                <a:gd name="T20" fmla="*/ 11 w 122"/>
                <a:gd name="T21" fmla="*/ 147 h 243"/>
                <a:gd name="T22" fmla="*/ 18 w 122"/>
                <a:gd name="T23" fmla="*/ 142 h 243"/>
                <a:gd name="T24" fmla="*/ 35 w 122"/>
                <a:gd name="T25" fmla="*/ 105 h 243"/>
                <a:gd name="T26" fmla="*/ 32 w 122"/>
                <a:gd name="T27" fmla="*/ 233 h 243"/>
                <a:gd name="T28" fmla="*/ 32 w 122"/>
                <a:gd name="T29" fmla="*/ 233 h 243"/>
                <a:gd name="T30" fmla="*/ 43 w 122"/>
                <a:gd name="T31" fmla="*/ 243 h 243"/>
                <a:gd name="T32" fmla="*/ 54 w 122"/>
                <a:gd name="T33" fmla="*/ 233 h 243"/>
                <a:gd name="T34" fmla="*/ 61 w 122"/>
                <a:gd name="T35" fmla="*/ 171 h 243"/>
                <a:gd name="T36" fmla="*/ 69 w 122"/>
                <a:gd name="T37" fmla="*/ 233 h 243"/>
                <a:gd name="T38" fmla="*/ 80 w 122"/>
                <a:gd name="T39" fmla="*/ 243 h 243"/>
                <a:gd name="T40" fmla="*/ 80 w 122"/>
                <a:gd name="T41" fmla="*/ 243 h 243"/>
                <a:gd name="T42" fmla="*/ 91 w 122"/>
                <a:gd name="T43" fmla="*/ 233 h 243"/>
                <a:gd name="T44" fmla="*/ 91 w 122"/>
                <a:gd name="T45" fmla="*/ 233 h 243"/>
                <a:gd name="T46" fmla="*/ 87 w 122"/>
                <a:gd name="T47" fmla="*/ 105 h 243"/>
                <a:gd name="T48" fmla="*/ 104 w 122"/>
                <a:gd name="T49" fmla="*/ 142 h 243"/>
                <a:gd name="T50" fmla="*/ 112 w 122"/>
                <a:gd name="T51" fmla="*/ 147 h 243"/>
                <a:gd name="T52" fmla="*/ 115 w 122"/>
                <a:gd name="T53" fmla="*/ 146 h 243"/>
                <a:gd name="T54" fmla="*/ 121 w 122"/>
                <a:gd name="T55" fmla="*/ 136 h 243"/>
                <a:gd name="T56" fmla="*/ 61 w 122"/>
                <a:gd name="T57" fmla="*/ 46 h 243"/>
                <a:gd name="T58" fmla="*/ 84 w 122"/>
                <a:gd name="T59" fmla="*/ 23 h 243"/>
                <a:gd name="T60" fmla="*/ 61 w 122"/>
                <a:gd name="T61" fmla="*/ 0 h 243"/>
                <a:gd name="T62" fmla="*/ 38 w 122"/>
                <a:gd name="T63" fmla="*/ 23 h 243"/>
                <a:gd name="T64" fmla="*/ 61 w 122"/>
                <a:gd name="T65" fmla="*/ 4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" h="243">
                  <a:moveTo>
                    <a:pt x="121" y="136"/>
                  </a:moveTo>
                  <a:cubicBezTo>
                    <a:pt x="121" y="136"/>
                    <a:pt x="121" y="136"/>
                    <a:pt x="121" y="136"/>
                  </a:cubicBezTo>
                  <a:cubicBezTo>
                    <a:pt x="121" y="135"/>
                    <a:pt x="120" y="131"/>
                    <a:pt x="118" y="127"/>
                  </a:cubicBezTo>
                  <a:cubicBezTo>
                    <a:pt x="112" y="109"/>
                    <a:pt x="100" y="72"/>
                    <a:pt x="97" y="66"/>
                  </a:cubicBezTo>
                  <a:cubicBezTo>
                    <a:pt x="92" y="55"/>
                    <a:pt x="82" y="51"/>
                    <a:pt x="61" y="51"/>
                  </a:cubicBezTo>
                  <a:cubicBezTo>
                    <a:pt x="41" y="51"/>
                    <a:pt x="30" y="55"/>
                    <a:pt x="25" y="66"/>
                  </a:cubicBezTo>
                  <a:cubicBezTo>
                    <a:pt x="22" y="72"/>
                    <a:pt x="10" y="109"/>
                    <a:pt x="4" y="127"/>
                  </a:cubicBezTo>
                  <a:cubicBezTo>
                    <a:pt x="3" y="131"/>
                    <a:pt x="2" y="135"/>
                    <a:pt x="1" y="136"/>
                  </a:cubicBezTo>
                  <a:cubicBezTo>
                    <a:pt x="1" y="136"/>
                    <a:pt x="1" y="136"/>
                    <a:pt x="1" y="136"/>
                  </a:cubicBezTo>
                  <a:cubicBezTo>
                    <a:pt x="0" y="140"/>
                    <a:pt x="3" y="145"/>
                    <a:pt x="7" y="146"/>
                  </a:cubicBezTo>
                  <a:cubicBezTo>
                    <a:pt x="8" y="146"/>
                    <a:pt x="9" y="147"/>
                    <a:pt x="11" y="147"/>
                  </a:cubicBezTo>
                  <a:cubicBezTo>
                    <a:pt x="14" y="147"/>
                    <a:pt x="17" y="145"/>
                    <a:pt x="18" y="142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4" y="153"/>
                    <a:pt x="32" y="230"/>
                    <a:pt x="32" y="233"/>
                  </a:cubicBezTo>
                  <a:cubicBezTo>
                    <a:pt x="32" y="233"/>
                    <a:pt x="32" y="233"/>
                    <a:pt x="32" y="233"/>
                  </a:cubicBezTo>
                  <a:cubicBezTo>
                    <a:pt x="32" y="239"/>
                    <a:pt x="37" y="243"/>
                    <a:pt x="43" y="243"/>
                  </a:cubicBezTo>
                  <a:cubicBezTo>
                    <a:pt x="49" y="243"/>
                    <a:pt x="53" y="239"/>
                    <a:pt x="54" y="233"/>
                  </a:cubicBezTo>
                  <a:cubicBezTo>
                    <a:pt x="61" y="171"/>
                    <a:pt x="61" y="171"/>
                    <a:pt x="61" y="171"/>
                  </a:cubicBezTo>
                  <a:cubicBezTo>
                    <a:pt x="69" y="233"/>
                    <a:pt x="69" y="233"/>
                    <a:pt x="69" y="233"/>
                  </a:cubicBezTo>
                  <a:cubicBezTo>
                    <a:pt x="69" y="239"/>
                    <a:pt x="74" y="243"/>
                    <a:pt x="80" y="243"/>
                  </a:cubicBezTo>
                  <a:cubicBezTo>
                    <a:pt x="80" y="243"/>
                    <a:pt x="80" y="243"/>
                    <a:pt x="80" y="243"/>
                  </a:cubicBezTo>
                  <a:cubicBezTo>
                    <a:pt x="85" y="243"/>
                    <a:pt x="90" y="239"/>
                    <a:pt x="91" y="233"/>
                  </a:cubicBezTo>
                  <a:cubicBezTo>
                    <a:pt x="91" y="233"/>
                    <a:pt x="91" y="233"/>
                    <a:pt x="91" y="233"/>
                  </a:cubicBezTo>
                  <a:cubicBezTo>
                    <a:pt x="90" y="230"/>
                    <a:pt x="88" y="153"/>
                    <a:pt x="87" y="105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5" y="145"/>
                    <a:pt x="108" y="147"/>
                    <a:pt x="112" y="147"/>
                  </a:cubicBezTo>
                  <a:cubicBezTo>
                    <a:pt x="113" y="147"/>
                    <a:pt x="114" y="146"/>
                    <a:pt x="115" y="146"/>
                  </a:cubicBezTo>
                  <a:cubicBezTo>
                    <a:pt x="120" y="145"/>
                    <a:pt x="122" y="140"/>
                    <a:pt x="121" y="136"/>
                  </a:cubicBezTo>
                  <a:close/>
                  <a:moveTo>
                    <a:pt x="61" y="46"/>
                  </a:moveTo>
                  <a:cubicBezTo>
                    <a:pt x="74" y="46"/>
                    <a:pt x="84" y="35"/>
                    <a:pt x="84" y="23"/>
                  </a:cubicBezTo>
                  <a:cubicBezTo>
                    <a:pt x="84" y="10"/>
                    <a:pt x="74" y="0"/>
                    <a:pt x="61" y="0"/>
                  </a:cubicBezTo>
                  <a:cubicBezTo>
                    <a:pt x="49" y="0"/>
                    <a:pt x="38" y="10"/>
                    <a:pt x="38" y="23"/>
                  </a:cubicBezTo>
                  <a:cubicBezTo>
                    <a:pt x="38" y="35"/>
                    <a:pt x="49" y="46"/>
                    <a:pt x="61" y="46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B59F84D1-F6E6-4B98-A292-4AB21A062E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91985" y="1578091"/>
              <a:ext cx="490151" cy="976914"/>
            </a:xfrm>
            <a:custGeom>
              <a:avLst/>
              <a:gdLst>
                <a:gd name="T0" fmla="*/ 121 w 122"/>
                <a:gd name="T1" fmla="*/ 136 h 243"/>
                <a:gd name="T2" fmla="*/ 121 w 122"/>
                <a:gd name="T3" fmla="*/ 136 h 243"/>
                <a:gd name="T4" fmla="*/ 118 w 122"/>
                <a:gd name="T5" fmla="*/ 127 h 243"/>
                <a:gd name="T6" fmla="*/ 97 w 122"/>
                <a:gd name="T7" fmla="*/ 66 h 243"/>
                <a:gd name="T8" fmla="*/ 61 w 122"/>
                <a:gd name="T9" fmla="*/ 51 h 243"/>
                <a:gd name="T10" fmla="*/ 25 w 122"/>
                <a:gd name="T11" fmla="*/ 66 h 243"/>
                <a:gd name="T12" fmla="*/ 4 w 122"/>
                <a:gd name="T13" fmla="*/ 127 h 243"/>
                <a:gd name="T14" fmla="*/ 1 w 122"/>
                <a:gd name="T15" fmla="*/ 136 h 243"/>
                <a:gd name="T16" fmla="*/ 1 w 122"/>
                <a:gd name="T17" fmla="*/ 136 h 243"/>
                <a:gd name="T18" fmla="*/ 7 w 122"/>
                <a:gd name="T19" fmla="*/ 146 h 243"/>
                <a:gd name="T20" fmla="*/ 11 w 122"/>
                <a:gd name="T21" fmla="*/ 147 h 243"/>
                <a:gd name="T22" fmla="*/ 18 w 122"/>
                <a:gd name="T23" fmla="*/ 142 h 243"/>
                <a:gd name="T24" fmla="*/ 35 w 122"/>
                <a:gd name="T25" fmla="*/ 105 h 243"/>
                <a:gd name="T26" fmla="*/ 32 w 122"/>
                <a:gd name="T27" fmla="*/ 233 h 243"/>
                <a:gd name="T28" fmla="*/ 32 w 122"/>
                <a:gd name="T29" fmla="*/ 233 h 243"/>
                <a:gd name="T30" fmla="*/ 43 w 122"/>
                <a:gd name="T31" fmla="*/ 243 h 243"/>
                <a:gd name="T32" fmla="*/ 54 w 122"/>
                <a:gd name="T33" fmla="*/ 233 h 243"/>
                <a:gd name="T34" fmla="*/ 61 w 122"/>
                <a:gd name="T35" fmla="*/ 171 h 243"/>
                <a:gd name="T36" fmla="*/ 69 w 122"/>
                <a:gd name="T37" fmla="*/ 233 h 243"/>
                <a:gd name="T38" fmla="*/ 80 w 122"/>
                <a:gd name="T39" fmla="*/ 243 h 243"/>
                <a:gd name="T40" fmla="*/ 80 w 122"/>
                <a:gd name="T41" fmla="*/ 243 h 243"/>
                <a:gd name="T42" fmla="*/ 91 w 122"/>
                <a:gd name="T43" fmla="*/ 233 h 243"/>
                <a:gd name="T44" fmla="*/ 91 w 122"/>
                <a:gd name="T45" fmla="*/ 233 h 243"/>
                <a:gd name="T46" fmla="*/ 87 w 122"/>
                <a:gd name="T47" fmla="*/ 105 h 243"/>
                <a:gd name="T48" fmla="*/ 104 w 122"/>
                <a:gd name="T49" fmla="*/ 142 h 243"/>
                <a:gd name="T50" fmla="*/ 112 w 122"/>
                <a:gd name="T51" fmla="*/ 147 h 243"/>
                <a:gd name="T52" fmla="*/ 115 w 122"/>
                <a:gd name="T53" fmla="*/ 146 h 243"/>
                <a:gd name="T54" fmla="*/ 121 w 122"/>
                <a:gd name="T55" fmla="*/ 136 h 243"/>
                <a:gd name="T56" fmla="*/ 61 w 122"/>
                <a:gd name="T57" fmla="*/ 46 h 243"/>
                <a:gd name="T58" fmla="*/ 84 w 122"/>
                <a:gd name="T59" fmla="*/ 23 h 243"/>
                <a:gd name="T60" fmla="*/ 61 w 122"/>
                <a:gd name="T61" fmla="*/ 0 h 243"/>
                <a:gd name="T62" fmla="*/ 38 w 122"/>
                <a:gd name="T63" fmla="*/ 23 h 243"/>
                <a:gd name="T64" fmla="*/ 61 w 122"/>
                <a:gd name="T65" fmla="*/ 4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" h="243">
                  <a:moveTo>
                    <a:pt x="121" y="136"/>
                  </a:moveTo>
                  <a:cubicBezTo>
                    <a:pt x="121" y="136"/>
                    <a:pt x="121" y="136"/>
                    <a:pt x="121" y="136"/>
                  </a:cubicBezTo>
                  <a:cubicBezTo>
                    <a:pt x="121" y="135"/>
                    <a:pt x="120" y="131"/>
                    <a:pt x="118" y="127"/>
                  </a:cubicBezTo>
                  <a:cubicBezTo>
                    <a:pt x="112" y="109"/>
                    <a:pt x="100" y="72"/>
                    <a:pt x="97" y="66"/>
                  </a:cubicBezTo>
                  <a:cubicBezTo>
                    <a:pt x="92" y="55"/>
                    <a:pt x="82" y="51"/>
                    <a:pt x="61" y="51"/>
                  </a:cubicBezTo>
                  <a:cubicBezTo>
                    <a:pt x="41" y="51"/>
                    <a:pt x="30" y="55"/>
                    <a:pt x="25" y="66"/>
                  </a:cubicBezTo>
                  <a:cubicBezTo>
                    <a:pt x="22" y="72"/>
                    <a:pt x="10" y="109"/>
                    <a:pt x="4" y="127"/>
                  </a:cubicBezTo>
                  <a:cubicBezTo>
                    <a:pt x="3" y="131"/>
                    <a:pt x="2" y="135"/>
                    <a:pt x="1" y="136"/>
                  </a:cubicBezTo>
                  <a:cubicBezTo>
                    <a:pt x="1" y="136"/>
                    <a:pt x="1" y="136"/>
                    <a:pt x="1" y="136"/>
                  </a:cubicBezTo>
                  <a:cubicBezTo>
                    <a:pt x="0" y="140"/>
                    <a:pt x="3" y="145"/>
                    <a:pt x="7" y="146"/>
                  </a:cubicBezTo>
                  <a:cubicBezTo>
                    <a:pt x="8" y="146"/>
                    <a:pt x="9" y="147"/>
                    <a:pt x="11" y="147"/>
                  </a:cubicBezTo>
                  <a:cubicBezTo>
                    <a:pt x="14" y="147"/>
                    <a:pt x="17" y="145"/>
                    <a:pt x="18" y="142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4" y="153"/>
                    <a:pt x="32" y="230"/>
                    <a:pt x="32" y="233"/>
                  </a:cubicBezTo>
                  <a:cubicBezTo>
                    <a:pt x="32" y="233"/>
                    <a:pt x="32" y="233"/>
                    <a:pt x="32" y="233"/>
                  </a:cubicBezTo>
                  <a:cubicBezTo>
                    <a:pt x="32" y="239"/>
                    <a:pt x="37" y="243"/>
                    <a:pt x="43" y="243"/>
                  </a:cubicBezTo>
                  <a:cubicBezTo>
                    <a:pt x="49" y="243"/>
                    <a:pt x="53" y="239"/>
                    <a:pt x="54" y="233"/>
                  </a:cubicBezTo>
                  <a:cubicBezTo>
                    <a:pt x="61" y="171"/>
                    <a:pt x="61" y="171"/>
                    <a:pt x="61" y="171"/>
                  </a:cubicBezTo>
                  <a:cubicBezTo>
                    <a:pt x="69" y="233"/>
                    <a:pt x="69" y="233"/>
                    <a:pt x="69" y="233"/>
                  </a:cubicBezTo>
                  <a:cubicBezTo>
                    <a:pt x="69" y="239"/>
                    <a:pt x="74" y="243"/>
                    <a:pt x="80" y="243"/>
                  </a:cubicBezTo>
                  <a:cubicBezTo>
                    <a:pt x="80" y="243"/>
                    <a:pt x="80" y="243"/>
                    <a:pt x="80" y="243"/>
                  </a:cubicBezTo>
                  <a:cubicBezTo>
                    <a:pt x="85" y="243"/>
                    <a:pt x="90" y="239"/>
                    <a:pt x="91" y="233"/>
                  </a:cubicBezTo>
                  <a:cubicBezTo>
                    <a:pt x="91" y="233"/>
                    <a:pt x="91" y="233"/>
                    <a:pt x="91" y="233"/>
                  </a:cubicBezTo>
                  <a:cubicBezTo>
                    <a:pt x="90" y="230"/>
                    <a:pt x="88" y="153"/>
                    <a:pt x="87" y="105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5" y="145"/>
                    <a:pt x="108" y="147"/>
                    <a:pt x="112" y="147"/>
                  </a:cubicBezTo>
                  <a:cubicBezTo>
                    <a:pt x="113" y="147"/>
                    <a:pt x="114" y="146"/>
                    <a:pt x="115" y="146"/>
                  </a:cubicBezTo>
                  <a:cubicBezTo>
                    <a:pt x="120" y="145"/>
                    <a:pt x="122" y="140"/>
                    <a:pt x="121" y="136"/>
                  </a:cubicBezTo>
                  <a:close/>
                  <a:moveTo>
                    <a:pt x="61" y="46"/>
                  </a:moveTo>
                  <a:cubicBezTo>
                    <a:pt x="74" y="46"/>
                    <a:pt x="84" y="35"/>
                    <a:pt x="84" y="23"/>
                  </a:cubicBezTo>
                  <a:cubicBezTo>
                    <a:pt x="84" y="10"/>
                    <a:pt x="74" y="0"/>
                    <a:pt x="61" y="0"/>
                  </a:cubicBezTo>
                  <a:cubicBezTo>
                    <a:pt x="49" y="0"/>
                    <a:pt x="38" y="10"/>
                    <a:pt x="38" y="23"/>
                  </a:cubicBezTo>
                  <a:cubicBezTo>
                    <a:pt x="38" y="35"/>
                    <a:pt x="49" y="46"/>
                    <a:pt x="61" y="46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69DF557-39FA-4CB1-B191-79C2072DFF47}"/>
              </a:ext>
            </a:extLst>
          </p:cNvPr>
          <p:cNvSpPr/>
          <p:nvPr/>
        </p:nvSpPr>
        <p:spPr>
          <a:xfrm>
            <a:off x="6908489" y="3091193"/>
            <a:ext cx="1825876" cy="3835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9000"/>
              </a:lnSpc>
            </a:pPr>
            <a:r>
              <a:rPr lang="en-US" sz="2800" spc="-80" dirty="0">
                <a:latin typeface="Segoe UI  "/>
              </a:rPr>
              <a:t>26,94%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D7DEF9A-4964-47E3-8C38-837235DD3681}"/>
              </a:ext>
            </a:extLst>
          </p:cNvPr>
          <p:cNvSpPr/>
          <p:nvPr/>
        </p:nvSpPr>
        <p:spPr>
          <a:xfrm>
            <a:off x="6908489" y="4394894"/>
            <a:ext cx="1825876" cy="3835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9000"/>
              </a:lnSpc>
            </a:pPr>
            <a:r>
              <a:rPr lang="en-US" sz="2800" spc="-80" dirty="0"/>
              <a:t>39,94 %</a:t>
            </a:r>
          </a:p>
        </p:txBody>
      </p:sp>
      <p:sp>
        <p:nvSpPr>
          <p:cNvPr id="32" name="Freeform 6">
            <a:extLst>
              <a:ext uri="{FF2B5EF4-FFF2-40B4-BE49-F238E27FC236}">
                <a16:creationId xmlns:a16="http://schemas.microsoft.com/office/drawing/2014/main" id="{3511E397-496B-47EB-85EA-F426DFED55B2}"/>
              </a:ext>
            </a:extLst>
          </p:cNvPr>
          <p:cNvSpPr>
            <a:spLocks noEditPoints="1"/>
          </p:cNvSpPr>
          <p:nvPr/>
        </p:nvSpPr>
        <p:spPr bwMode="auto">
          <a:xfrm>
            <a:off x="1101517" y="4049399"/>
            <a:ext cx="490151" cy="972963"/>
          </a:xfrm>
          <a:custGeom>
            <a:avLst/>
            <a:gdLst>
              <a:gd name="T0" fmla="*/ 61 w 122"/>
              <a:gd name="T1" fmla="*/ 46 h 242"/>
              <a:gd name="T2" fmla="*/ 84 w 122"/>
              <a:gd name="T3" fmla="*/ 23 h 242"/>
              <a:gd name="T4" fmla="*/ 61 w 122"/>
              <a:gd name="T5" fmla="*/ 0 h 242"/>
              <a:gd name="T6" fmla="*/ 38 w 122"/>
              <a:gd name="T7" fmla="*/ 23 h 242"/>
              <a:gd name="T8" fmla="*/ 61 w 122"/>
              <a:gd name="T9" fmla="*/ 46 h 242"/>
              <a:gd name="T10" fmla="*/ 120 w 122"/>
              <a:gd name="T11" fmla="*/ 136 h 242"/>
              <a:gd name="T12" fmla="*/ 120 w 122"/>
              <a:gd name="T13" fmla="*/ 135 h 242"/>
              <a:gd name="T14" fmla="*/ 118 w 122"/>
              <a:gd name="T15" fmla="*/ 127 h 242"/>
              <a:gd name="T16" fmla="*/ 97 w 122"/>
              <a:gd name="T17" fmla="*/ 66 h 242"/>
              <a:gd name="T18" fmla="*/ 61 w 122"/>
              <a:gd name="T19" fmla="*/ 51 h 242"/>
              <a:gd name="T20" fmla="*/ 25 w 122"/>
              <a:gd name="T21" fmla="*/ 66 h 242"/>
              <a:gd name="T22" fmla="*/ 4 w 122"/>
              <a:gd name="T23" fmla="*/ 127 h 242"/>
              <a:gd name="T24" fmla="*/ 1 w 122"/>
              <a:gd name="T25" fmla="*/ 135 h 242"/>
              <a:gd name="T26" fmla="*/ 1 w 122"/>
              <a:gd name="T27" fmla="*/ 136 h 242"/>
              <a:gd name="T28" fmla="*/ 7 w 122"/>
              <a:gd name="T29" fmla="*/ 146 h 242"/>
              <a:gd name="T30" fmla="*/ 10 w 122"/>
              <a:gd name="T31" fmla="*/ 146 h 242"/>
              <a:gd name="T32" fmla="*/ 18 w 122"/>
              <a:gd name="T33" fmla="*/ 142 h 242"/>
              <a:gd name="T34" fmla="*/ 30 w 122"/>
              <a:gd name="T35" fmla="*/ 112 h 242"/>
              <a:gd name="T36" fmla="*/ 19 w 122"/>
              <a:gd name="T37" fmla="*/ 177 h 242"/>
              <a:gd name="T38" fmla="*/ 20 w 122"/>
              <a:gd name="T39" fmla="*/ 179 h 242"/>
              <a:gd name="T40" fmla="*/ 22 w 122"/>
              <a:gd name="T41" fmla="*/ 180 h 242"/>
              <a:gd name="T42" fmla="*/ 33 w 122"/>
              <a:gd name="T43" fmla="*/ 180 h 242"/>
              <a:gd name="T44" fmla="*/ 31 w 122"/>
              <a:gd name="T45" fmla="*/ 233 h 242"/>
              <a:gd name="T46" fmla="*/ 31 w 122"/>
              <a:gd name="T47" fmla="*/ 233 h 242"/>
              <a:gd name="T48" fmla="*/ 42 w 122"/>
              <a:gd name="T49" fmla="*/ 242 h 242"/>
              <a:gd name="T50" fmla="*/ 53 w 122"/>
              <a:gd name="T51" fmla="*/ 233 h 242"/>
              <a:gd name="T52" fmla="*/ 60 w 122"/>
              <a:gd name="T53" fmla="*/ 180 h 242"/>
              <a:gd name="T54" fmla="*/ 62 w 122"/>
              <a:gd name="T55" fmla="*/ 180 h 242"/>
              <a:gd name="T56" fmla="*/ 68 w 122"/>
              <a:gd name="T57" fmla="*/ 233 h 242"/>
              <a:gd name="T58" fmla="*/ 79 w 122"/>
              <a:gd name="T59" fmla="*/ 242 h 242"/>
              <a:gd name="T60" fmla="*/ 79 w 122"/>
              <a:gd name="T61" fmla="*/ 242 h 242"/>
              <a:gd name="T62" fmla="*/ 90 w 122"/>
              <a:gd name="T63" fmla="*/ 233 h 242"/>
              <a:gd name="T64" fmla="*/ 90 w 122"/>
              <a:gd name="T65" fmla="*/ 233 h 242"/>
              <a:gd name="T66" fmla="*/ 88 w 122"/>
              <a:gd name="T67" fmla="*/ 180 h 242"/>
              <a:gd name="T68" fmla="*/ 100 w 122"/>
              <a:gd name="T69" fmla="*/ 180 h 242"/>
              <a:gd name="T70" fmla="*/ 102 w 122"/>
              <a:gd name="T71" fmla="*/ 177 h 242"/>
              <a:gd name="T72" fmla="*/ 102 w 122"/>
              <a:gd name="T73" fmla="*/ 177 h 242"/>
              <a:gd name="T74" fmla="*/ 91 w 122"/>
              <a:gd name="T75" fmla="*/ 112 h 242"/>
              <a:gd name="T76" fmla="*/ 103 w 122"/>
              <a:gd name="T77" fmla="*/ 142 h 242"/>
              <a:gd name="T78" fmla="*/ 111 w 122"/>
              <a:gd name="T79" fmla="*/ 146 h 242"/>
              <a:gd name="T80" fmla="*/ 111 w 122"/>
              <a:gd name="T81" fmla="*/ 146 h 242"/>
              <a:gd name="T82" fmla="*/ 114 w 122"/>
              <a:gd name="T83" fmla="*/ 146 h 242"/>
              <a:gd name="T84" fmla="*/ 120 w 122"/>
              <a:gd name="T85" fmla="*/ 13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2" h="242">
                <a:moveTo>
                  <a:pt x="61" y="46"/>
                </a:moveTo>
                <a:cubicBezTo>
                  <a:pt x="73" y="46"/>
                  <a:pt x="84" y="35"/>
                  <a:pt x="84" y="23"/>
                </a:cubicBezTo>
                <a:cubicBezTo>
                  <a:pt x="84" y="10"/>
                  <a:pt x="73" y="0"/>
                  <a:pt x="61" y="0"/>
                </a:cubicBezTo>
                <a:cubicBezTo>
                  <a:pt x="48" y="0"/>
                  <a:pt x="38" y="10"/>
                  <a:pt x="38" y="23"/>
                </a:cubicBezTo>
                <a:cubicBezTo>
                  <a:pt x="38" y="35"/>
                  <a:pt x="48" y="46"/>
                  <a:pt x="61" y="46"/>
                </a:cubicBezTo>
                <a:close/>
                <a:moveTo>
                  <a:pt x="120" y="136"/>
                </a:moveTo>
                <a:cubicBezTo>
                  <a:pt x="120" y="136"/>
                  <a:pt x="120" y="135"/>
                  <a:pt x="120" y="135"/>
                </a:cubicBezTo>
                <a:cubicBezTo>
                  <a:pt x="120" y="135"/>
                  <a:pt x="119" y="131"/>
                  <a:pt x="118" y="127"/>
                </a:cubicBezTo>
                <a:cubicBezTo>
                  <a:pt x="112" y="109"/>
                  <a:pt x="100" y="72"/>
                  <a:pt x="97" y="66"/>
                </a:cubicBezTo>
                <a:cubicBezTo>
                  <a:pt x="92" y="55"/>
                  <a:pt x="81" y="51"/>
                  <a:pt x="61" y="51"/>
                </a:cubicBezTo>
                <a:cubicBezTo>
                  <a:pt x="40" y="51"/>
                  <a:pt x="30" y="55"/>
                  <a:pt x="25" y="66"/>
                </a:cubicBezTo>
                <a:cubicBezTo>
                  <a:pt x="21" y="72"/>
                  <a:pt x="9" y="109"/>
                  <a:pt x="4" y="127"/>
                </a:cubicBezTo>
                <a:cubicBezTo>
                  <a:pt x="2" y="131"/>
                  <a:pt x="1" y="135"/>
                  <a:pt x="1" y="135"/>
                </a:cubicBezTo>
                <a:cubicBezTo>
                  <a:pt x="1" y="135"/>
                  <a:pt x="1" y="136"/>
                  <a:pt x="1" y="136"/>
                </a:cubicBezTo>
                <a:cubicBezTo>
                  <a:pt x="0" y="140"/>
                  <a:pt x="2" y="144"/>
                  <a:pt x="7" y="146"/>
                </a:cubicBezTo>
                <a:cubicBezTo>
                  <a:pt x="8" y="146"/>
                  <a:pt x="9" y="146"/>
                  <a:pt x="10" y="146"/>
                </a:cubicBezTo>
                <a:cubicBezTo>
                  <a:pt x="13" y="146"/>
                  <a:pt x="17" y="145"/>
                  <a:pt x="18" y="142"/>
                </a:cubicBezTo>
                <a:cubicBezTo>
                  <a:pt x="30" y="112"/>
                  <a:pt x="30" y="112"/>
                  <a:pt x="30" y="112"/>
                </a:cubicBezTo>
                <a:cubicBezTo>
                  <a:pt x="19" y="177"/>
                  <a:pt x="19" y="177"/>
                  <a:pt x="19" y="177"/>
                </a:cubicBezTo>
                <a:cubicBezTo>
                  <a:pt x="19" y="178"/>
                  <a:pt x="19" y="178"/>
                  <a:pt x="20" y="179"/>
                </a:cubicBezTo>
                <a:cubicBezTo>
                  <a:pt x="20" y="179"/>
                  <a:pt x="21" y="180"/>
                  <a:pt x="22" y="180"/>
                </a:cubicBezTo>
                <a:cubicBezTo>
                  <a:pt x="33" y="180"/>
                  <a:pt x="33" y="180"/>
                  <a:pt x="33" y="180"/>
                </a:cubicBezTo>
                <a:cubicBezTo>
                  <a:pt x="32" y="196"/>
                  <a:pt x="31" y="231"/>
                  <a:pt x="31" y="233"/>
                </a:cubicBezTo>
                <a:cubicBezTo>
                  <a:pt x="31" y="233"/>
                  <a:pt x="31" y="233"/>
                  <a:pt x="31" y="233"/>
                </a:cubicBezTo>
                <a:cubicBezTo>
                  <a:pt x="32" y="238"/>
                  <a:pt x="37" y="242"/>
                  <a:pt x="42" y="242"/>
                </a:cubicBezTo>
                <a:cubicBezTo>
                  <a:pt x="48" y="242"/>
                  <a:pt x="53" y="238"/>
                  <a:pt x="53" y="233"/>
                </a:cubicBezTo>
                <a:cubicBezTo>
                  <a:pt x="60" y="180"/>
                  <a:pt x="60" y="180"/>
                  <a:pt x="60" y="180"/>
                </a:cubicBezTo>
                <a:cubicBezTo>
                  <a:pt x="62" y="180"/>
                  <a:pt x="62" y="180"/>
                  <a:pt x="62" y="180"/>
                </a:cubicBezTo>
                <a:cubicBezTo>
                  <a:pt x="68" y="233"/>
                  <a:pt x="68" y="233"/>
                  <a:pt x="68" y="233"/>
                </a:cubicBezTo>
                <a:cubicBezTo>
                  <a:pt x="68" y="238"/>
                  <a:pt x="73" y="242"/>
                  <a:pt x="79" y="242"/>
                </a:cubicBezTo>
                <a:cubicBezTo>
                  <a:pt x="79" y="242"/>
                  <a:pt x="79" y="242"/>
                  <a:pt x="79" y="242"/>
                </a:cubicBezTo>
                <a:cubicBezTo>
                  <a:pt x="85" y="242"/>
                  <a:pt x="90" y="238"/>
                  <a:pt x="90" y="233"/>
                </a:cubicBezTo>
                <a:cubicBezTo>
                  <a:pt x="90" y="233"/>
                  <a:pt x="90" y="233"/>
                  <a:pt x="90" y="233"/>
                </a:cubicBezTo>
                <a:cubicBezTo>
                  <a:pt x="90" y="231"/>
                  <a:pt x="89" y="196"/>
                  <a:pt x="88" y="180"/>
                </a:cubicBezTo>
                <a:cubicBezTo>
                  <a:pt x="100" y="180"/>
                  <a:pt x="100" y="180"/>
                  <a:pt x="100" y="180"/>
                </a:cubicBezTo>
                <a:cubicBezTo>
                  <a:pt x="101" y="180"/>
                  <a:pt x="102" y="179"/>
                  <a:pt x="102" y="177"/>
                </a:cubicBezTo>
                <a:cubicBezTo>
                  <a:pt x="102" y="177"/>
                  <a:pt x="102" y="177"/>
                  <a:pt x="102" y="177"/>
                </a:cubicBezTo>
                <a:cubicBezTo>
                  <a:pt x="91" y="112"/>
                  <a:pt x="91" y="112"/>
                  <a:pt x="91" y="112"/>
                </a:cubicBezTo>
                <a:cubicBezTo>
                  <a:pt x="103" y="142"/>
                  <a:pt x="103" y="142"/>
                  <a:pt x="103" y="142"/>
                </a:cubicBezTo>
                <a:cubicBezTo>
                  <a:pt x="105" y="145"/>
                  <a:pt x="108" y="146"/>
                  <a:pt x="111" y="146"/>
                </a:cubicBezTo>
                <a:cubicBezTo>
                  <a:pt x="111" y="146"/>
                  <a:pt x="111" y="146"/>
                  <a:pt x="111" y="146"/>
                </a:cubicBezTo>
                <a:cubicBezTo>
                  <a:pt x="112" y="146"/>
                  <a:pt x="113" y="146"/>
                  <a:pt x="114" y="146"/>
                </a:cubicBezTo>
                <a:cubicBezTo>
                  <a:pt x="119" y="144"/>
                  <a:pt x="122" y="140"/>
                  <a:pt x="120" y="136"/>
                </a:cubicBezTo>
                <a:close/>
              </a:path>
            </a:pathLst>
          </a:custGeom>
          <a:solidFill>
            <a:srgbClr val="622181">
              <a:alpha val="67000"/>
            </a:srgbClr>
          </a:solidFill>
          <a:ln w="19050">
            <a:solidFill>
              <a:schemeClr val="accent4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810A3622-628F-49E8-AEB6-417B17EBA616}"/>
              </a:ext>
            </a:extLst>
          </p:cNvPr>
          <p:cNvSpPr>
            <a:spLocks noEditPoints="1"/>
          </p:cNvSpPr>
          <p:nvPr/>
        </p:nvSpPr>
        <p:spPr bwMode="auto">
          <a:xfrm>
            <a:off x="1101517" y="2760197"/>
            <a:ext cx="490151" cy="976914"/>
          </a:xfrm>
          <a:custGeom>
            <a:avLst/>
            <a:gdLst>
              <a:gd name="T0" fmla="*/ 121 w 122"/>
              <a:gd name="T1" fmla="*/ 136 h 243"/>
              <a:gd name="T2" fmla="*/ 121 w 122"/>
              <a:gd name="T3" fmla="*/ 136 h 243"/>
              <a:gd name="T4" fmla="*/ 118 w 122"/>
              <a:gd name="T5" fmla="*/ 127 h 243"/>
              <a:gd name="T6" fmla="*/ 97 w 122"/>
              <a:gd name="T7" fmla="*/ 66 h 243"/>
              <a:gd name="T8" fmla="*/ 61 w 122"/>
              <a:gd name="T9" fmla="*/ 51 h 243"/>
              <a:gd name="T10" fmla="*/ 25 w 122"/>
              <a:gd name="T11" fmla="*/ 66 h 243"/>
              <a:gd name="T12" fmla="*/ 4 w 122"/>
              <a:gd name="T13" fmla="*/ 127 h 243"/>
              <a:gd name="T14" fmla="*/ 1 w 122"/>
              <a:gd name="T15" fmla="*/ 136 h 243"/>
              <a:gd name="T16" fmla="*/ 1 w 122"/>
              <a:gd name="T17" fmla="*/ 136 h 243"/>
              <a:gd name="T18" fmla="*/ 7 w 122"/>
              <a:gd name="T19" fmla="*/ 146 h 243"/>
              <a:gd name="T20" fmla="*/ 11 w 122"/>
              <a:gd name="T21" fmla="*/ 147 h 243"/>
              <a:gd name="T22" fmla="*/ 18 w 122"/>
              <a:gd name="T23" fmla="*/ 142 h 243"/>
              <a:gd name="T24" fmla="*/ 35 w 122"/>
              <a:gd name="T25" fmla="*/ 105 h 243"/>
              <a:gd name="T26" fmla="*/ 32 w 122"/>
              <a:gd name="T27" fmla="*/ 233 h 243"/>
              <a:gd name="T28" fmla="*/ 32 w 122"/>
              <a:gd name="T29" fmla="*/ 233 h 243"/>
              <a:gd name="T30" fmla="*/ 43 w 122"/>
              <a:gd name="T31" fmla="*/ 243 h 243"/>
              <a:gd name="T32" fmla="*/ 54 w 122"/>
              <a:gd name="T33" fmla="*/ 233 h 243"/>
              <a:gd name="T34" fmla="*/ 61 w 122"/>
              <a:gd name="T35" fmla="*/ 171 h 243"/>
              <a:gd name="T36" fmla="*/ 69 w 122"/>
              <a:gd name="T37" fmla="*/ 233 h 243"/>
              <a:gd name="T38" fmla="*/ 80 w 122"/>
              <a:gd name="T39" fmla="*/ 243 h 243"/>
              <a:gd name="T40" fmla="*/ 80 w 122"/>
              <a:gd name="T41" fmla="*/ 243 h 243"/>
              <a:gd name="T42" fmla="*/ 91 w 122"/>
              <a:gd name="T43" fmla="*/ 233 h 243"/>
              <a:gd name="T44" fmla="*/ 91 w 122"/>
              <a:gd name="T45" fmla="*/ 233 h 243"/>
              <a:gd name="T46" fmla="*/ 87 w 122"/>
              <a:gd name="T47" fmla="*/ 105 h 243"/>
              <a:gd name="T48" fmla="*/ 104 w 122"/>
              <a:gd name="T49" fmla="*/ 142 h 243"/>
              <a:gd name="T50" fmla="*/ 112 w 122"/>
              <a:gd name="T51" fmla="*/ 147 h 243"/>
              <a:gd name="T52" fmla="*/ 115 w 122"/>
              <a:gd name="T53" fmla="*/ 146 h 243"/>
              <a:gd name="T54" fmla="*/ 121 w 122"/>
              <a:gd name="T55" fmla="*/ 136 h 243"/>
              <a:gd name="T56" fmla="*/ 61 w 122"/>
              <a:gd name="T57" fmla="*/ 46 h 243"/>
              <a:gd name="T58" fmla="*/ 84 w 122"/>
              <a:gd name="T59" fmla="*/ 23 h 243"/>
              <a:gd name="T60" fmla="*/ 61 w 122"/>
              <a:gd name="T61" fmla="*/ 0 h 243"/>
              <a:gd name="T62" fmla="*/ 38 w 122"/>
              <a:gd name="T63" fmla="*/ 23 h 243"/>
              <a:gd name="T64" fmla="*/ 61 w 122"/>
              <a:gd name="T65" fmla="*/ 46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2" h="243">
                <a:moveTo>
                  <a:pt x="121" y="136"/>
                </a:moveTo>
                <a:cubicBezTo>
                  <a:pt x="121" y="136"/>
                  <a:pt x="121" y="136"/>
                  <a:pt x="121" y="136"/>
                </a:cubicBezTo>
                <a:cubicBezTo>
                  <a:pt x="121" y="135"/>
                  <a:pt x="120" y="131"/>
                  <a:pt x="118" y="127"/>
                </a:cubicBezTo>
                <a:cubicBezTo>
                  <a:pt x="112" y="109"/>
                  <a:pt x="100" y="72"/>
                  <a:pt x="97" y="66"/>
                </a:cubicBezTo>
                <a:cubicBezTo>
                  <a:pt x="92" y="55"/>
                  <a:pt x="82" y="51"/>
                  <a:pt x="61" y="51"/>
                </a:cubicBezTo>
                <a:cubicBezTo>
                  <a:pt x="41" y="51"/>
                  <a:pt x="30" y="55"/>
                  <a:pt x="25" y="66"/>
                </a:cubicBezTo>
                <a:cubicBezTo>
                  <a:pt x="22" y="72"/>
                  <a:pt x="10" y="109"/>
                  <a:pt x="4" y="127"/>
                </a:cubicBezTo>
                <a:cubicBezTo>
                  <a:pt x="3" y="131"/>
                  <a:pt x="2" y="135"/>
                  <a:pt x="1" y="136"/>
                </a:cubicBezTo>
                <a:cubicBezTo>
                  <a:pt x="1" y="136"/>
                  <a:pt x="1" y="136"/>
                  <a:pt x="1" y="136"/>
                </a:cubicBezTo>
                <a:cubicBezTo>
                  <a:pt x="0" y="140"/>
                  <a:pt x="3" y="145"/>
                  <a:pt x="7" y="146"/>
                </a:cubicBezTo>
                <a:cubicBezTo>
                  <a:pt x="8" y="146"/>
                  <a:pt x="9" y="147"/>
                  <a:pt x="11" y="147"/>
                </a:cubicBezTo>
                <a:cubicBezTo>
                  <a:pt x="14" y="147"/>
                  <a:pt x="17" y="145"/>
                  <a:pt x="18" y="142"/>
                </a:cubicBezTo>
                <a:cubicBezTo>
                  <a:pt x="35" y="105"/>
                  <a:pt x="35" y="105"/>
                  <a:pt x="35" y="105"/>
                </a:cubicBezTo>
                <a:cubicBezTo>
                  <a:pt x="34" y="153"/>
                  <a:pt x="32" y="230"/>
                  <a:pt x="32" y="233"/>
                </a:cubicBezTo>
                <a:cubicBezTo>
                  <a:pt x="32" y="233"/>
                  <a:pt x="32" y="233"/>
                  <a:pt x="32" y="233"/>
                </a:cubicBezTo>
                <a:cubicBezTo>
                  <a:pt x="32" y="239"/>
                  <a:pt x="37" y="243"/>
                  <a:pt x="43" y="243"/>
                </a:cubicBezTo>
                <a:cubicBezTo>
                  <a:pt x="49" y="243"/>
                  <a:pt x="53" y="239"/>
                  <a:pt x="54" y="233"/>
                </a:cubicBezTo>
                <a:cubicBezTo>
                  <a:pt x="61" y="171"/>
                  <a:pt x="61" y="171"/>
                  <a:pt x="61" y="171"/>
                </a:cubicBezTo>
                <a:cubicBezTo>
                  <a:pt x="69" y="233"/>
                  <a:pt x="69" y="233"/>
                  <a:pt x="69" y="233"/>
                </a:cubicBezTo>
                <a:cubicBezTo>
                  <a:pt x="69" y="239"/>
                  <a:pt x="74" y="243"/>
                  <a:pt x="80" y="243"/>
                </a:cubicBezTo>
                <a:cubicBezTo>
                  <a:pt x="80" y="243"/>
                  <a:pt x="80" y="243"/>
                  <a:pt x="80" y="243"/>
                </a:cubicBezTo>
                <a:cubicBezTo>
                  <a:pt x="85" y="243"/>
                  <a:pt x="90" y="239"/>
                  <a:pt x="91" y="233"/>
                </a:cubicBezTo>
                <a:cubicBezTo>
                  <a:pt x="91" y="233"/>
                  <a:pt x="91" y="233"/>
                  <a:pt x="91" y="233"/>
                </a:cubicBezTo>
                <a:cubicBezTo>
                  <a:pt x="90" y="230"/>
                  <a:pt x="88" y="153"/>
                  <a:pt x="87" y="105"/>
                </a:cubicBezTo>
                <a:cubicBezTo>
                  <a:pt x="104" y="142"/>
                  <a:pt x="104" y="142"/>
                  <a:pt x="104" y="142"/>
                </a:cubicBezTo>
                <a:cubicBezTo>
                  <a:pt x="105" y="145"/>
                  <a:pt x="108" y="147"/>
                  <a:pt x="112" y="147"/>
                </a:cubicBezTo>
                <a:cubicBezTo>
                  <a:pt x="113" y="147"/>
                  <a:pt x="114" y="146"/>
                  <a:pt x="115" y="146"/>
                </a:cubicBezTo>
                <a:cubicBezTo>
                  <a:pt x="120" y="145"/>
                  <a:pt x="122" y="140"/>
                  <a:pt x="121" y="136"/>
                </a:cubicBezTo>
                <a:close/>
                <a:moveTo>
                  <a:pt x="61" y="46"/>
                </a:moveTo>
                <a:cubicBezTo>
                  <a:pt x="74" y="46"/>
                  <a:pt x="84" y="35"/>
                  <a:pt x="84" y="23"/>
                </a:cubicBezTo>
                <a:cubicBezTo>
                  <a:pt x="84" y="10"/>
                  <a:pt x="74" y="0"/>
                  <a:pt x="61" y="0"/>
                </a:cubicBezTo>
                <a:cubicBezTo>
                  <a:pt x="49" y="0"/>
                  <a:pt x="38" y="10"/>
                  <a:pt x="38" y="23"/>
                </a:cubicBezTo>
                <a:cubicBezTo>
                  <a:pt x="38" y="35"/>
                  <a:pt x="49" y="46"/>
                  <a:pt x="61" y="46"/>
                </a:cubicBezTo>
                <a:close/>
              </a:path>
            </a:pathLst>
          </a:custGeom>
          <a:solidFill>
            <a:schemeClr val="accent1">
              <a:alpha val="67000"/>
            </a:schemeClr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6">
            <a:extLst>
              <a:ext uri="{FF2B5EF4-FFF2-40B4-BE49-F238E27FC236}">
                <a16:creationId xmlns:a16="http://schemas.microsoft.com/office/drawing/2014/main" id="{59CB4832-DCE7-44D1-8EB6-613DF41E5539}"/>
              </a:ext>
            </a:extLst>
          </p:cNvPr>
          <p:cNvSpPr>
            <a:spLocks noEditPoints="1"/>
          </p:cNvSpPr>
          <p:nvPr/>
        </p:nvSpPr>
        <p:spPr bwMode="auto">
          <a:xfrm>
            <a:off x="1667125" y="4051487"/>
            <a:ext cx="490151" cy="972963"/>
          </a:xfrm>
          <a:custGeom>
            <a:avLst/>
            <a:gdLst>
              <a:gd name="T0" fmla="*/ 61 w 122"/>
              <a:gd name="T1" fmla="*/ 46 h 242"/>
              <a:gd name="T2" fmla="*/ 84 w 122"/>
              <a:gd name="T3" fmla="*/ 23 h 242"/>
              <a:gd name="T4" fmla="*/ 61 w 122"/>
              <a:gd name="T5" fmla="*/ 0 h 242"/>
              <a:gd name="T6" fmla="*/ 38 w 122"/>
              <a:gd name="T7" fmla="*/ 23 h 242"/>
              <a:gd name="T8" fmla="*/ 61 w 122"/>
              <a:gd name="T9" fmla="*/ 46 h 242"/>
              <a:gd name="T10" fmla="*/ 120 w 122"/>
              <a:gd name="T11" fmla="*/ 136 h 242"/>
              <a:gd name="T12" fmla="*/ 120 w 122"/>
              <a:gd name="T13" fmla="*/ 135 h 242"/>
              <a:gd name="T14" fmla="*/ 118 w 122"/>
              <a:gd name="T15" fmla="*/ 127 h 242"/>
              <a:gd name="T16" fmla="*/ 97 w 122"/>
              <a:gd name="T17" fmla="*/ 66 h 242"/>
              <a:gd name="T18" fmla="*/ 61 w 122"/>
              <a:gd name="T19" fmla="*/ 51 h 242"/>
              <a:gd name="T20" fmla="*/ 25 w 122"/>
              <a:gd name="T21" fmla="*/ 66 h 242"/>
              <a:gd name="T22" fmla="*/ 4 w 122"/>
              <a:gd name="T23" fmla="*/ 127 h 242"/>
              <a:gd name="T24" fmla="*/ 1 w 122"/>
              <a:gd name="T25" fmla="*/ 135 h 242"/>
              <a:gd name="T26" fmla="*/ 1 w 122"/>
              <a:gd name="T27" fmla="*/ 136 h 242"/>
              <a:gd name="T28" fmla="*/ 7 w 122"/>
              <a:gd name="T29" fmla="*/ 146 h 242"/>
              <a:gd name="T30" fmla="*/ 10 w 122"/>
              <a:gd name="T31" fmla="*/ 146 h 242"/>
              <a:gd name="T32" fmla="*/ 18 w 122"/>
              <a:gd name="T33" fmla="*/ 142 h 242"/>
              <a:gd name="T34" fmla="*/ 30 w 122"/>
              <a:gd name="T35" fmla="*/ 112 h 242"/>
              <a:gd name="T36" fmla="*/ 19 w 122"/>
              <a:gd name="T37" fmla="*/ 177 h 242"/>
              <a:gd name="T38" fmla="*/ 20 w 122"/>
              <a:gd name="T39" fmla="*/ 179 h 242"/>
              <a:gd name="T40" fmla="*/ 22 w 122"/>
              <a:gd name="T41" fmla="*/ 180 h 242"/>
              <a:gd name="T42" fmla="*/ 33 w 122"/>
              <a:gd name="T43" fmla="*/ 180 h 242"/>
              <a:gd name="T44" fmla="*/ 31 w 122"/>
              <a:gd name="T45" fmla="*/ 233 h 242"/>
              <a:gd name="T46" fmla="*/ 31 w 122"/>
              <a:gd name="T47" fmla="*/ 233 h 242"/>
              <a:gd name="T48" fmla="*/ 42 w 122"/>
              <a:gd name="T49" fmla="*/ 242 h 242"/>
              <a:gd name="T50" fmla="*/ 53 w 122"/>
              <a:gd name="T51" fmla="*/ 233 h 242"/>
              <a:gd name="T52" fmla="*/ 60 w 122"/>
              <a:gd name="T53" fmla="*/ 180 h 242"/>
              <a:gd name="T54" fmla="*/ 62 w 122"/>
              <a:gd name="T55" fmla="*/ 180 h 242"/>
              <a:gd name="T56" fmla="*/ 68 w 122"/>
              <a:gd name="T57" fmla="*/ 233 h 242"/>
              <a:gd name="T58" fmla="*/ 79 w 122"/>
              <a:gd name="T59" fmla="*/ 242 h 242"/>
              <a:gd name="T60" fmla="*/ 79 w 122"/>
              <a:gd name="T61" fmla="*/ 242 h 242"/>
              <a:gd name="T62" fmla="*/ 90 w 122"/>
              <a:gd name="T63" fmla="*/ 233 h 242"/>
              <a:gd name="T64" fmla="*/ 90 w 122"/>
              <a:gd name="T65" fmla="*/ 233 h 242"/>
              <a:gd name="T66" fmla="*/ 88 w 122"/>
              <a:gd name="T67" fmla="*/ 180 h 242"/>
              <a:gd name="T68" fmla="*/ 100 w 122"/>
              <a:gd name="T69" fmla="*/ 180 h 242"/>
              <a:gd name="T70" fmla="*/ 102 w 122"/>
              <a:gd name="T71" fmla="*/ 177 h 242"/>
              <a:gd name="T72" fmla="*/ 102 w 122"/>
              <a:gd name="T73" fmla="*/ 177 h 242"/>
              <a:gd name="T74" fmla="*/ 91 w 122"/>
              <a:gd name="T75" fmla="*/ 112 h 242"/>
              <a:gd name="T76" fmla="*/ 103 w 122"/>
              <a:gd name="T77" fmla="*/ 142 h 242"/>
              <a:gd name="T78" fmla="*/ 111 w 122"/>
              <a:gd name="T79" fmla="*/ 146 h 242"/>
              <a:gd name="T80" fmla="*/ 111 w 122"/>
              <a:gd name="T81" fmla="*/ 146 h 242"/>
              <a:gd name="T82" fmla="*/ 114 w 122"/>
              <a:gd name="T83" fmla="*/ 146 h 242"/>
              <a:gd name="T84" fmla="*/ 120 w 122"/>
              <a:gd name="T85" fmla="*/ 13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2" h="242">
                <a:moveTo>
                  <a:pt x="61" y="46"/>
                </a:moveTo>
                <a:cubicBezTo>
                  <a:pt x="73" y="46"/>
                  <a:pt x="84" y="35"/>
                  <a:pt x="84" y="23"/>
                </a:cubicBezTo>
                <a:cubicBezTo>
                  <a:pt x="84" y="10"/>
                  <a:pt x="73" y="0"/>
                  <a:pt x="61" y="0"/>
                </a:cubicBezTo>
                <a:cubicBezTo>
                  <a:pt x="48" y="0"/>
                  <a:pt x="38" y="10"/>
                  <a:pt x="38" y="23"/>
                </a:cubicBezTo>
                <a:cubicBezTo>
                  <a:pt x="38" y="35"/>
                  <a:pt x="48" y="46"/>
                  <a:pt x="61" y="46"/>
                </a:cubicBezTo>
                <a:close/>
                <a:moveTo>
                  <a:pt x="120" y="136"/>
                </a:moveTo>
                <a:cubicBezTo>
                  <a:pt x="120" y="136"/>
                  <a:pt x="120" y="135"/>
                  <a:pt x="120" y="135"/>
                </a:cubicBezTo>
                <a:cubicBezTo>
                  <a:pt x="120" y="135"/>
                  <a:pt x="119" y="131"/>
                  <a:pt x="118" y="127"/>
                </a:cubicBezTo>
                <a:cubicBezTo>
                  <a:pt x="112" y="109"/>
                  <a:pt x="100" y="72"/>
                  <a:pt x="97" y="66"/>
                </a:cubicBezTo>
                <a:cubicBezTo>
                  <a:pt x="92" y="55"/>
                  <a:pt x="81" y="51"/>
                  <a:pt x="61" y="51"/>
                </a:cubicBezTo>
                <a:cubicBezTo>
                  <a:pt x="40" y="51"/>
                  <a:pt x="30" y="55"/>
                  <a:pt x="25" y="66"/>
                </a:cubicBezTo>
                <a:cubicBezTo>
                  <a:pt x="21" y="72"/>
                  <a:pt x="9" y="109"/>
                  <a:pt x="4" y="127"/>
                </a:cubicBezTo>
                <a:cubicBezTo>
                  <a:pt x="2" y="131"/>
                  <a:pt x="1" y="135"/>
                  <a:pt x="1" y="135"/>
                </a:cubicBezTo>
                <a:cubicBezTo>
                  <a:pt x="1" y="135"/>
                  <a:pt x="1" y="136"/>
                  <a:pt x="1" y="136"/>
                </a:cubicBezTo>
                <a:cubicBezTo>
                  <a:pt x="0" y="140"/>
                  <a:pt x="2" y="144"/>
                  <a:pt x="7" y="146"/>
                </a:cubicBezTo>
                <a:cubicBezTo>
                  <a:pt x="8" y="146"/>
                  <a:pt x="9" y="146"/>
                  <a:pt x="10" y="146"/>
                </a:cubicBezTo>
                <a:cubicBezTo>
                  <a:pt x="13" y="146"/>
                  <a:pt x="17" y="145"/>
                  <a:pt x="18" y="142"/>
                </a:cubicBezTo>
                <a:cubicBezTo>
                  <a:pt x="30" y="112"/>
                  <a:pt x="30" y="112"/>
                  <a:pt x="30" y="112"/>
                </a:cubicBezTo>
                <a:cubicBezTo>
                  <a:pt x="19" y="177"/>
                  <a:pt x="19" y="177"/>
                  <a:pt x="19" y="177"/>
                </a:cubicBezTo>
                <a:cubicBezTo>
                  <a:pt x="19" y="178"/>
                  <a:pt x="19" y="178"/>
                  <a:pt x="20" y="179"/>
                </a:cubicBezTo>
                <a:cubicBezTo>
                  <a:pt x="20" y="179"/>
                  <a:pt x="21" y="180"/>
                  <a:pt x="22" y="180"/>
                </a:cubicBezTo>
                <a:cubicBezTo>
                  <a:pt x="33" y="180"/>
                  <a:pt x="33" y="180"/>
                  <a:pt x="33" y="180"/>
                </a:cubicBezTo>
                <a:cubicBezTo>
                  <a:pt x="32" y="196"/>
                  <a:pt x="31" y="231"/>
                  <a:pt x="31" y="233"/>
                </a:cubicBezTo>
                <a:cubicBezTo>
                  <a:pt x="31" y="233"/>
                  <a:pt x="31" y="233"/>
                  <a:pt x="31" y="233"/>
                </a:cubicBezTo>
                <a:cubicBezTo>
                  <a:pt x="32" y="238"/>
                  <a:pt x="37" y="242"/>
                  <a:pt x="42" y="242"/>
                </a:cubicBezTo>
                <a:cubicBezTo>
                  <a:pt x="48" y="242"/>
                  <a:pt x="53" y="238"/>
                  <a:pt x="53" y="233"/>
                </a:cubicBezTo>
                <a:cubicBezTo>
                  <a:pt x="60" y="180"/>
                  <a:pt x="60" y="180"/>
                  <a:pt x="60" y="180"/>
                </a:cubicBezTo>
                <a:cubicBezTo>
                  <a:pt x="62" y="180"/>
                  <a:pt x="62" y="180"/>
                  <a:pt x="62" y="180"/>
                </a:cubicBezTo>
                <a:cubicBezTo>
                  <a:pt x="68" y="233"/>
                  <a:pt x="68" y="233"/>
                  <a:pt x="68" y="233"/>
                </a:cubicBezTo>
                <a:cubicBezTo>
                  <a:pt x="68" y="238"/>
                  <a:pt x="73" y="242"/>
                  <a:pt x="79" y="242"/>
                </a:cubicBezTo>
                <a:cubicBezTo>
                  <a:pt x="79" y="242"/>
                  <a:pt x="79" y="242"/>
                  <a:pt x="79" y="242"/>
                </a:cubicBezTo>
                <a:cubicBezTo>
                  <a:pt x="85" y="242"/>
                  <a:pt x="90" y="238"/>
                  <a:pt x="90" y="233"/>
                </a:cubicBezTo>
                <a:cubicBezTo>
                  <a:pt x="90" y="233"/>
                  <a:pt x="90" y="233"/>
                  <a:pt x="90" y="233"/>
                </a:cubicBezTo>
                <a:cubicBezTo>
                  <a:pt x="90" y="231"/>
                  <a:pt x="89" y="196"/>
                  <a:pt x="88" y="180"/>
                </a:cubicBezTo>
                <a:cubicBezTo>
                  <a:pt x="100" y="180"/>
                  <a:pt x="100" y="180"/>
                  <a:pt x="100" y="180"/>
                </a:cubicBezTo>
                <a:cubicBezTo>
                  <a:pt x="101" y="180"/>
                  <a:pt x="102" y="179"/>
                  <a:pt x="102" y="177"/>
                </a:cubicBezTo>
                <a:cubicBezTo>
                  <a:pt x="102" y="177"/>
                  <a:pt x="102" y="177"/>
                  <a:pt x="102" y="177"/>
                </a:cubicBezTo>
                <a:cubicBezTo>
                  <a:pt x="91" y="112"/>
                  <a:pt x="91" y="112"/>
                  <a:pt x="91" y="112"/>
                </a:cubicBezTo>
                <a:cubicBezTo>
                  <a:pt x="103" y="142"/>
                  <a:pt x="103" y="142"/>
                  <a:pt x="103" y="142"/>
                </a:cubicBezTo>
                <a:cubicBezTo>
                  <a:pt x="105" y="145"/>
                  <a:pt x="108" y="146"/>
                  <a:pt x="111" y="146"/>
                </a:cubicBezTo>
                <a:cubicBezTo>
                  <a:pt x="111" y="146"/>
                  <a:pt x="111" y="146"/>
                  <a:pt x="111" y="146"/>
                </a:cubicBezTo>
                <a:cubicBezTo>
                  <a:pt x="112" y="146"/>
                  <a:pt x="113" y="146"/>
                  <a:pt x="114" y="146"/>
                </a:cubicBezTo>
                <a:cubicBezTo>
                  <a:pt x="119" y="144"/>
                  <a:pt x="122" y="140"/>
                  <a:pt x="120" y="136"/>
                </a:cubicBezTo>
                <a:close/>
              </a:path>
            </a:pathLst>
          </a:custGeom>
          <a:solidFill>
            <a:srgbClr val="622181">
              <a:alpha val="67000"/>
            </a:srgbClr>
          </a:solidFill>
          <a:ln w="19050">
            <a:solidFill>
              <a:schemeClr val="accent4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ADD5D2E0-80BD-4102-8E6A-035238692AA4}"/>
              </a:ext>
            </a:extLst>
          </p:cNvPr>
          <p:cNvSpPr>
            <a:spLocks noEditPoints="1"/>
          </p:cNvSpPr>
          <p:nvPr/>
        </p:nvSpPr>
        <p:spPr bwMode="auto">
          <a:xfrm>
            <a:off x="1667125" y="2762285"/>
            <a:ext cx="490151" cy="976914"/>
          </a:xfrm>
          <a:custGeom>
            <a:avLst/>
            <a:gdLst>
              <a:gd name="T0" fmla="*/ 121 w 122"/>
              <a:gd name="T1" fmla="*/ 136 h 243"/>
              <a:gd name="T2" fmla="*/ 121 w 122"/>
              <a:gd name="T3" fmla="*/ 136 h 243"/>
              <a:gd name="T4" fmla="*/ 118 w 122"/>
              <a:gd name="T5" fmla="*/ 127 h 243"/>
              <a:gd name="T6" fmla="*/ 97 w 122"/>
              <a:gd name="T7" fmla="*/ 66 h 243"/>
              <a:gd name="T8" fmla="*/ 61 w 122"/>
              <a:gd name="T9" fmla="*/ 51 h 243"/>
              <a:gd name="T10" fmla="*/ 25 w 122"/>
              <a:gd name="T11" fmla="*/ 66 h 243"/>
              <a:gd name="T12" fmla="*/ 4 w 122"/>
              <a:gd name="T13" fmla="*/ 127 h 243"/>
              <a:gd name="T14" fmla="*/ 1 w 122"/>
              <a:gd name="T15" fmla="*/ 136 h 243"/>
              <a:gd name="T16" fmla="*/ 1 w 122"/>
              <a:gd name="T17" fmla="*/ 136 h 243"/>
              <a:gd name="T18" fmla="*/ 7 w 122"/>
              <a:gd name="T19" fmla="*/ 146 h 243"/>
              <a:gd name="T20" fmla="*/ 11 w 122"/>
              <a:gd name="T21" fmla="*/ 147 h 243"/>
              <a:gd name="T22" fmla="*/ 18 w 122"/>
              <a:gd name="T23" fmla="*/ 142 h 243"/>
              <a:gd name="T24" fmla="*/ 35 w 122"/>
              <a:gd name="T25" fmla="*/ 105 h 243"/>
              <a:gd name="T26" fmla="*/ 32 w 122"/>
              <a:gd name="T27" fmla="*/ 233 h 243"/>
              <a:gd name="T28" fmla="*/ 32 w 122"/>
              <a:gd name="T29" fmla="*/ 233 h 243"/>
              <a:gd name="T30" fmla="*/ 43 w 122"/>
              <a:gd name="T31" fmla="*/ 243 h 243"/>
              <a:gd name="T32" fmla="*/ 54 w 122"/>
              <a:gd name="T33" fmla="*/ 233 h 243"/>
              <a:gd name="T34" fmla="*/ 61 w 122"/>
              <a:gd name="T35" fmla="*/ 171 h 243"/>
              <a:gd name="T36" fmla="*/ 69 w 122"/>
              <a:gd name="T37" fmla="*/ 233 h 243"/>
              <a:gd name="T38" fmla="*/ 80 w 122"/>
              <a:gd name="T39" fmla="*/ 243 h 243"/>
              <a:gd name="T40" fmla="*/ 80 w 122"/>
              <a:gd name="T41" fmla="*/ 243 h 243"/>
              <a:gd name="T42" fmla="*/ 91 w 122"/>
              <a:gd name="T43" fmla="*/ 233 h 243"/>
              <a:gd name="T44" fmla="*/ 91 w 122"/>
              <a:gd name="T45" fmla="*/ 233 h 243"/>
              <a:gd name="T46" fmla="*/ 87 w 122"/>
              <a:gd name="T47" fmla="*/ 105 h 243"/>
              <a:gd name="T48" fmla="*/ 104 w 122"/>
              <a:gd name="T49" fmla="*/ 142 h 243"/>
              <a:gd name="T50" fmla="*/ 112 w 122"/>
              <a:gd name="T51" fmla="*/ 147 h 243"/>
              <a:gd name="T52" fmla="*/ 115 w 122"/>
              <a:gd name="T53" fmla="*/ 146 h 243"/>
              <a:gd name="T54" fmla="*/ 121 w 122"/>
              <a:gd name="T55" fmla="*/ 136 h 243"/>
              <a:gd name="T56" fmla="*/ 61 w 122"/>
              <a:gd name="T57" fmla="*/ 46 h 243"/>
              <a:gd name="T58" fmla="*/ 84 w 122"/>
              <a:gd name="T59" fmla="*/ 23 h 243"/>
              <a:gd name="T60" fmla="*/ 61 w 122"/>
              <a:gd name="T61" fmla="*/ 0 h 243"/>
              <a:gd name="T62" fmla="*/ 38 w 122"/>
              <a:gd name="T63" fmla="*/ 23 h 243"/>
              <a:gd name="T64" fmla="*/ 61 w 122"/>
              <a:gd name="T65" fmla="*/ 46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2" h="243">
                <a:moveTo>
                  <a:pt x="121" y="136"/>
                </a:moveTo>
                <a:cubicBezTo>
                  <a:pt x="121" y="136"/>
                  <a:pt x="121" y="136"/>
                  <a:pt x="121" y="136"/>
                </a:cubicBezTo>
                <a:cubicBezTo>
                  <a:pt x="121" y="135"/>
                  <a:pt x="120" y="131"/>
                  <a:pt x="118" y="127"/>
                </a:cubicBezTo>
                <a:cubicBezTo>
                  <a:pt x="112" y="109"/>
                  <a:pt x="100" y="72"/>
                  <a:pt x="97" y="66"/>
                </a:cubicBezTo>
                <a:cubicBezTo>
                  <a:pt x="92" y="55"/>
                  <a:pt x="82" y="51"/>
                  <a:pt x="61" y="51"/>
                </a:cubicBezTo>
                <a:cubicBezTo>
                  <a:pt x="41" y="51"/>
                  <a:pt x="30" y="55"/>
                  <a:pt x="25" y="66"/>
                </a:cubicBezTo>
                <a:cubicBezTo>
                  <a:pt x="22" y="72"/>
                  <a:pt x="10" y="109"/>
                  <a:pt x="4" y="127"/>
                </a:cubicBezTo>
                <a:cubicBezTo>
                  <a:pt x="3" y="131"/>
                  <a:pt x="2" y="135"/>
                  <a:pt x="1" y="136"/>
                </a:cubicBezTo>
                <a:cubicBezTo>
                  <a:pt x="1" y="136"/>
                  <a:pt x="1" y="136"/>
                  <a:pt x="1" y="136"/>
                </a:cubicBezTo>
                <a:cubicBezTo>
                  <a:pt x="0" y="140"/>
                  <a:pt x="3" y="145"/>
                  <a:pt x="7" y="146"/>
                </a:cubicBezTo>
                <a:cubicBezTo>
                  <a:pt x="8" y="146"/>
                  <a:pt x="9" y="147"/>
                  <a:pt x="11" y="147"/>
                </a:cubicBezTo>
                <a:cubicBezTo>
                  <a:pt x="14" y="147"/>
                  <a:pt x="17" y="145"/>
                  <a:pt x="18" y="142"/>
                </a:cubicBezTo>
                <a:cubicBezTo>
                  <a:pt x="35" y="105"/>
                  <a:pt x="35" y="105"/>
                  <a:pt x="35" y="105"/>
                </a:cubicBezTo>
                <a:cubicBezTo>
                  <a:pt x="34" y="153"/>
                  <a:pt x="32" y="230"/>
                  <a:pt x="32" y="233"/>
                </a:cubicBezTo>
                <a:cubicBezTo>
                  <a:pt x="32" y="233"/>
                  <a:pt x="32" y="233"/>
                  <a:pt x="32" y="233"/>
                </a:cubicBezTo>
                <a:cubicBezTo>
                  <a:pt x="32" y="239"/>
                  <a:pt x="37" y="243"/>
                  <a:pt x="43" y="243"/>
                </a:cubicBezTo>
                <a:cubicBezTo>
                  <a:pt x="49" y="243"/>
                  <a:pt x="53" y="239"/>
                  <a:pt x="54" y="233"/>
                </a:cubicBezTo>
                <a:cubicBezTo>
                  <a:pt x="61" y="171"/>
                  <a:pt x="61" y="171"/>
                  <a:pt x="61" y="171"/>
                </a:cubicBezTo>
                <a:cubicBezTo>
                  <a:pt x="69" y="233"/>
                  <a:pt x="69" y="233"/>
                  <a:pt x="69" y="233"/>
                </a:cubicBezTo>
                <a:cubicBezTo>
                  <a:pt x="69" y="239"/>
                  <a:pt x="74" y="243"/>
                  <a:pt x="80" y="243"/>
                </a:cubicBezTo>
                <a:cubicBezTo>
                  <a:pt x="80" y="243"/>
                  <a:pt x="80" y="243"/>
                  <a:pt x="80" y="243"/>
                </a:cubicBezTo>
                <a:cubicBezTo>
                  <a:pt x="85" y="243"/>
                  <a:pt x="90" y="239"/>
                  <a:pt x="91" y="233"/>
                </a:cubicBezTo>
                <a:cubicBezTo>
                  <a:pt x="91" y="233"/>
                  <a:pt x="91" y="233"/>
                  <a:pt x="91" y="233"/>
                </a:cubicBezTo>
                <a:cubicBezTo>
                  <a:pt x="90" y="230"/>
                  <a:pt x="88" y="153"/>
                  <a:pt x="87" y="105"/>
                </a:cubicBezTo>
                <a:cubicBezTo>
                  <a:pt x="104" y="142"/>
                  <a:pt x="104" y="142"/>
                  <a:pt x="104" y="142"/>
                </a:cubicBezTo>
                <a:cubicBezTo>
                  <a:pt x="105" y="145"/>
                  <a:pt x="108" y="147"/>
                  <a:pt x="112" y="147"/>
                </a:cubicBezTo>
                <a:cubicBezTo>
                  <a:pt x="113" y="147"/>
                  <a:pt x="114" y="146"/>
                  <a:pt x="115" y="146"/>
                </a:cubicBezTo>
                <a:cubicBezTo>
                  <a:pt x="120" y="145"/>
                  <a:pt x="122" y="140"/>
                  <a:pt x="121" y="136"/>
                </a:cubicBezTo>
                <a:close/>
                <a:moveTo>
                  <a:pt x="61" y="46"/>
                </a:moveTo>
                <a:cubicBezTo>
                  <a:pt x="74" y="46"/>
                  <a:pt x="84" y="35"/>
                  <a:pt x="84" y="23"/>
                </a:cubicBezTo>
                <a:cubicBezTo>
                  <a:pt x="84" y="10"/>
                  <a:pt x="74" y="0"/>
                  <a:pt x="61" y="0"/>
                </a:cubicBezTo>
                <a:cubicBezTo>
                  <a:pt x="49" y="0"/>
                  <a:pt x="38" y="10"/>
                  <a:pt x="38" y="23"/>
                </a:cubicBezTo>
                <a:cubicBezTo>
                  <a:pt x="38" y="35"/>
                  <a:pt x="49" y="46"/>
                  <a:pt x="61" y="46"/>
                </a:cubicBezTo>
                <a:close/>
              </a:path>
            </a:pathLst>
          </a:custGeom>
          <a:solidFill>
            <a:schemeClr val="accent1">
              <a:alpha val="67000"/>
            </a:schemeClr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B917B57-790E-4027-9C67-8958D5EC842C}"/>
              </a:ext>
            </a:extLst>
          </p:cNvPr>
          <p:cNvSpPr>
            <a:spLocks noEditPoints="1"/>
          </p:cNvSpPr>
          <p:nvPr/>
        </p:nvSpPr>
        <p:spPr bwMode="auto">
          <a:xfrm>
            <a:off x="2232733" y="4061765"/>
            <a:ext cx="490151" cy="972963"/>
          </a:xfrm>
          <a:custGeom>
            <a:avLst/>
            <a:gdLst>
              <a:gd name="T0" fmla="*/ 61 w 122"/>
              <a:gd name="T1" fmla="*/ 46 h 242"/>
              <a:gd name="T2" fmla="*/ 84 w 122"/>
              <a:gd name="T3" fmla="*/ 23 h 242"/>
              <a:gd name="T4" fmla="*/ 61 w 122"/>
              <a:gd name="T5" fmla="*/ 0 h 242"/>
              <a:gd name="T6" fmla="*/ 38 w 122"/>
              <a:gd name="T7" fmla="*/ 23 h 242"/>
              <a:gd name="T8" fmla="*/ 61 w 122"/>
              <a:gd name="T9" fmla="*/ 46 h 242"/>
              <a:gd name="T10" fmla="*/ 120 w 122"/>
              <a:gd name="T11" fmla="*/ 136 h 242"/>
              <a:gd name="T12" fmla="*/ 120 w 122"/>
              <a:gd name="T13" fmla="*/ 135 h 242"/>
              <a:gd name="T14" fmla="*/ 118 w 122"/>
              <a:gd name="T15" fmla="*/ 127 h 242"/>
              <a:gd name="T16" fmla="*/ 97 w 122"/>
              <a:gd name="T17" fmla="*/ 66 h 242"/>
              <a:gd name="T18" fmla="*/ 61 w 122"/>
              <a:gd name="T19" fmla="*/ 51 h 242"/>
              <a:gd name="T20" fmla="*/ 25 w 122"/>
              <a:gd name="T21" fmla="*/ 66 h 242"/>
              <a:gd name="T22" fmla="*/ 4 w 122"/>
              <a:gd name="T23" fmla="*/ 127 h 242"/>
              <a:gd name="T24" fmla="*/ 1 w 122"/>
              <a:gd name="T25" fmla="*/ 135 h 242"/>
              <a:gd name="T26" fmla="*/ 1 w 122"/>
              <a:gd name="T27" fmla="*/ 136 h 242"/>
              <a:gd name="T28" fmla="*/ 7 w 122"/>
              <a:gd name="T29" fmla="*/ 146 h 242"/>
              <a:gd name="T30" fmla="*/ 10 w 122"/>
              <a:gd name="T31" fmla="*/ 146 h 242"/>
              <a:gd name="T32" fmla="*/ 18 w 122"/>
              <a:gd name="T33" fmla="*/ 142 h 242"/>
              <a:gd name="T34" fmla="*/ 30 w 122"/>
              <a:gd name="T35" fmla="*/ 112 h 242"/>
              <a:gd name="T36" fmla="*/ 19 w 122"/>
              <a:gd name="T37" fmla="*/ 177 h 242"/>
              <a:gd name="T38" fmla="*/ 20 w 122"/>
              <a:gd name="T39" fmla="*/ 179 h 242"/>
              <a:gd name="T40" fmla="*/ 22 w 122"/>
              <a:gd name="T41" fmla="*/ 180 h 242"/>
              <a:gd name="T42" fmla="*/ 33 w 122"/>
              <a:gd name="T43" fmla="*/ 180 h 242"/>
              <a:gd name="T44" fmla="*/ 31 w 122"/>
              <a:gd name="T45" fmla="*/ 233 h 242"/>
              <a:gd name="T46" fmla="*/ 31 w 122"/>
              <a:gd name="T47" fmla="*/ 233 h 242"/>
              <a:gd name="T48" fmla="*/ 42 w 122"/>
              <a:gd name="T49" fmla="*/ 242 h 242"/>
              <a:gd name="T50" fmla="*/ 53 w 122"/>
              <a:gd name="T51" fmla="*/ 233 h 242"/>
              <a:gd name="T52" fmla="*/ 60 w 122"/>
              <a:gd name="T53" fmla="*/ 180 h 242"/>
              <a:gd name="T54" fmla="*/ 62 w 122"/>
              <a:gd name="T55" fmla="*/ 180 h 242"/>
              <a:gd name="T56" fmla="*/ 68 w 122"/>
              <a:gd name="T57" fmla="*/ 233 h 242"/>
              <a:gd name="T58" fmla="*/ 79 w 122"/>
              <a:gd name="T59" fmla="*/ 242 h 242"/>
              <a:gd name="T60" fmla="*/ 79 w 122"/>
              <a:gd name="T61" fmla="*/ 242 h 242"/>
              <a:gd name="T62" fmla="*/ 90 w 122"/>
              <a:gd name="T63" fmla="*/ 233 h 242"/>
              <a:gd name="T64" fmla="*/ 90 w 122"/>
              <a:gd name="T65" fmla="*/ 233 h 242"/>
              <a:gd name="T66" fmla="*/ 88 w 122"/>
              <a:gd name="T67" fmla="*/ 180 h 242"/>
              <a:gd name="T68" fmla="*/ 100 w 122"/>
              <a:gd name="T69" fmla="*/ 180 h 242"/>
              <a:gd name="T70" fmla="*/ 102 w 122"/>
              <a:gd name="T71" fmla="*/ 177 h 242"/>
              <a:gd name="T72" fmla="*/ 102 w 122"/>
              <a:gd name="T73" fmla="*/ 177 h 242"/>
              <a:gd name="T74" fmla="*/ 91 w 122"/>
              <a:gd name="T75" fmla="*/ 112 h 242"/>
              <a:gd name="T76" fmla="*/ 103 w 122"/>
              <a:gd name="T77" fmla="*/ 142 h 242"/>
              <a:gd name="T78" fmla="*/ 111 w 122"/>
              <a:gd name="T79" fmla="*/ 146 h 242"/>
              <a:gd name="T80" fmla="*/ 111 w 122"/>
              <a:gd name="T81" fmla="*/ 146 h 242"/>
              <a:gd name="T82" fmla="*/ 114 w 122"/>
              <a:gd name="T83" fmla="*/ 146 h 242"/>
              <a:gd name="T84" fmla="*/ 120 w 122"/>
              <a:gd name="T85" fmla="*/ 13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2" h="242">
                <a:moveTo>
                  <a:pt x="61" y="46"/>
                </a:moveTo>
                <a:cubicBezTo>
                  <a:pt x="73" y="46"/>
                  <a:pt x="84" y="35"/>
                  <a:pt x="84" y="23"/>
                </a:cubicBezTo>
                <a:cubicBezTo>
                  <a:pt x="84" y="10"/>
                  <a:pt x="73" y="0"/>
                  <a:pt x="61" y="0"/>
                </a:cubicBezTo>
                <a:cubicBezTo>
                  <a:pt x="48" y="0"/>
                  <a:pt x="38" y="10"/>
                  <a:pt x="38" y="23"/>
                </a:cubicBezTo>
                <a:cubicBezTo>
                  <a:pt x="38" y="35"/>
                  <a:pt x="48" y="46"/>
                  <a:pt x="61" y="46"/>
                </a:cubicBezTo>
                <a:close/>
                <a:moveTo>
                  <a:pt x="120" y="136"/>
                </a:moveTo>
                <a:cubicBezTo>
                  <a:pt x="120" y="136"/>
                  <a:pt x="120" y="135"/>
                  <a:pt x="120" y="135"/>
                </a:cubicBezTo>
                <a:cubicBezTo>
                  <a:pt x="120" y="135"/>
                  <a:pt x="119" y="131"/>
                  <a:pt x="118" y="127"/>
                </a:cubicBezTo>
                <a:cubicBezTo>
                  <a:pt x="112" y="109"/>
                  <a:pt x="100" y="72"/>
                  <a:pt x="97" y="66"/>
                </a:cubicBezTo>
                <a:cubicBezTo>
                  <a:pt x="92" y="55"/>
                  <a:pt x="81" y="51"/>
                  <a:pt x="61" y="51"/>
                </a:cubicBezTo>
                <a:cubicBezTo>
                  <a:pt x="40" y="51"/>
                  <a:pt x="30" y="55"/>
                  <a:pt x="25" y="66"/>
                </a:cubicBezTo>
                <a:cubicBezTo>
                  <a:pt x="21" y="72"/>
                  <a:pt x="9" y="109"/>
                  <a:pt x="4" y="127"/>
                </a:cubicBezTo>
                <a:cubicBezTo>
                  <a:pt x="2" y="131"/>
                  <a:pt x="1" y="135"/>
                  <a:pt x="1" y="135"/>
                </a:cubicBezTo>
                <a:cubicBezTo>
                  <a:pt x="1" y="135"/>
                  <a:pt x="1" y="136"/>
                  <a:pt x="1" y="136"/>
                </a:cubicBezTo>
                <a:cubicBezTo>
                  <a:pt x="0" y="140"/>
                  <a:pt x="2" y="144"/>
                  <a:pt x="7" y="146"/>
                </a:cubicBezTo>
                <a:cubicBezTo>
                  <a:pt x="8" y="146"/>
                  <a:pt x="9" y="146"/>
                  <a:pt x="10" y="146"/>
                </a:cubicBezTo>
                <a:cubicBezTo>
                  <a:pt x="13" y="146"/>
                  <a:pt x="17" y="145"/>
                  <a:pt x="18" y="142"/>
                </a:cubicBezTo>
                <a:cubicBezTo>
                  <a:pt x="30" y="112"/>
                  <a:pt x="30" y="112"/>
                  <a:pt x="30" y="112"/>
                </a:cubicBezTo>
                <a:cubicBezTo>
                  <a:pt x="19" y="177"/>
                  <a:pt x="19" y="177"/>
                  <a:pt x="19" y="177"/>
                </a:cubicBezTo>
                <a:cubicBezTo>
                  <a:pt x="19" y="178"/>
                  <a:pt x="19" y="178"/>
                  <a:pt x="20" y="179"/>
                </a:cubicBezTo>
                <a:cubicBezTo>
                  <a:pt x="20" y="179"/>
                  <a:pt x="21" y="180"/>
                  <a:pt x="22" y="180"/>
                </a:cubicBezTo>
                <a:cubicBezTo>
                  <a:pt x="33" y="180"/>
                  <a:pt x="33" y="180"/>
                  <a:pt x="33" y="180"/>
                </a:cubicBezTo>
                <a:cubicBezTo>
                  <a:pt x="32" y="196"/>
                  <a:pt x="31" y="231"/>
                  <a:pt x="31" y="233"/>
                </a:cubicBezTo>
                <a:cubicBezTo>
                  <a:pt x="31" y="233"/>
                  <a:pt x="31" y="233"/>
                  <a:pt x="31" y="233"/>
                </a:cubicBezTo>
                <a:cubicBezTo>
                  <a:pt x="32" y="238"/>
                  <a:pt x="37" y="242"/>
                  <a:pt x="42" y="242"/>
                </a:cubicBezTo>
                <a:cubicBezTo>
                  <a:pt x="48" y="242"/>
                  <a:pt x="53" y="238"/>
                  <a:pt x="53" y="233"/>
                </a:cubicBezTo>
                <a:cubicBezTo>
                  <a:pt x="60" y="180"/>
                  <a:pt x="60" y="180"/>
                  <a:pt x="60" y="180"/>
                </a:cubicBezTo>
                <a:cubicBezTo>
                  <a:pt x="62" y="180"/>
                  <a:pt x="62" y="180"/>
                  <a:pt x="62" y="180"/>
                </a:cubicBezTo>
                <a:cubicBezTo>
                  <a:pt x="68" y="233"/>
                  <a:pt x="68" y="233"/>
                  <a:pt x="68" y="233"/>
                </a:cubicBezTo>
                <a:cubicBezTo>
                  <a:pt x="68" y="238"/>
                  <a:pt x="73" y="242"/>
                  <a:pt x="79" y="242"/>
                </a:cubicBezTo>
                <a:cubicBezTo>
                  <a:pt x="79" y="242"/>
                  <a:pt x="79" y="242"/>
                  <a:pt x="79" y="242"/>
                </a:cubicBezTo>
                <a:cubicBezTo>
                  <a:pt x="85" y="242"/>
                  <a:pt x="90" y="238"/>
                  <a:pt x="90" y="233"/>
                </a:cubicBezTo>
                <a:cubicBezTo>
                  <a:pt x="90" y="233"/>
                  <a:pt x="90" y="233"/>
                  <a:pt x="90" y="233"/>
                </a:cubicBezTo>
                <a:cubicBezTo>
                  <a:pt x="90" y="231"/>
                  <a:pt x="89" y="196"/>
                  <a:pt x="88" y="180"/>
                </a:cubicBezTo>
                <a:cubicBezTo>
                  <a:pt x="100" y="180"/>
                  <a:pt x="100" y="180"/>
                  <a:pt x="100" y="180"/>
                </a:cubicBezTo>
                <a:cubicBezTo>
                  <a:pt x="101" y="180"/>
                  <a:pt x="102" y="179"/>
                  <a:pt x="102" y="177"/>
                </a:cubicBezTo>
                <a:cubicBezTo>
                  <a:pt x="102" y="177"/>
                  <a:pt x="102" y="177"/>
                  <a:pt x="102" y="177"/>
                </a:cubicBezTo>
                <a:cubicBezTo>
                  <a:pt x="91" y="112"/>
                  <a:pt x="91" y="112"/>
                  <a:pt x="91" y="112"/>
                </a:cubicBezTo>
                <a:cubicBezTo>
                  <a:pt x="103" y="142"/>
                  <a:pt x="103" y="142"/>
                  <a:pt x="103" y="142"/>
                </a:cubicBezTo>
                <a:cubicBezTo>
                  <a:pt x="105" y="145"/>
                  <a:pt x="108" y="146"/>
                  <a:pt x="111" y="146"/>
                </a:cubicBezTo>
                <a:cubicBezTo>
                  <a:pt x="111" y="146"/>
                  <a:pt x="111" y="146"/>
                  <a:pt x="111" y="146"/>
                </a:cubicBezTo>
                <a:cubicBezTo>
                  <a:pt x="112" y="146"/>
                  <a:pt x="113" y="146"/>
                  <a:pt x="114" y="146"/>
                </a:cubicBezTo>
                <a:cubicBezTo>
                  <a:pt x="119" y="144"/>
                  <a:pt x="122" y="140"/>
                  <a:pt x="120" y="136"/>
                </a:cubicBezTo>
                <a:close/>
              </a:path>
            </a:pathLst>
          </a:custGeom>
          <a:solidFill>
            <a:srgbClr val="6E2684">
              <a:alpha val="67000"/>
            </a:srgbClr>
          </a:solidFill>
          <a:ln w="19050">
            <a:solidFill>
              <a:schemeClr val="accent4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id="{3041105B-0B99-4951-B05D-E3F47312D077}"/>
              </a:ext>
            </a:extLst>
          </p:cNvPr>
          <p:cNvSpPr>
            <a:spLocks noEditPoints="1"/>
          </p:cNvSpPr>
          <p:nvPr/>
        </p:nvSpPr>
        <p:spPr bwMode="auto">
          <a:xfrm>
            <a:off x="2232733" y="2772562"/>
            <a:ext cx="490151" cy="976914"/>
          </a:xfrm>
          <a:custGeom>
            <a:avLst/>
            <a:gdLst>
              <a:gd name="T0" fmla="*/ 121 w 122"/>
              <a:gd name="T1" fmla="*/ 136 h 243"/>
              <a:gd name="T2" fmla="*/ 121 w 122"/>
              <a:gd name="T3" fmla="*/ 136 h 243"/>
              <a:gd name="T4" fmla="*/ 118 w 122"/>
              <a:gd name="T5" fmla="*/ 127 h 243"/>
              <a:gd name="T6" fmla="*/ 97 w 122"/>
              <a:gd name="T7" fmla="*/ 66 h 243"/>
              <a:gd name="T8" fmla="*/ 61 w 122"/>
              <a:gd name="T9" fmla="*/ 51 h 243"/>
              <a:gd name="T10" fmla="*/ 25 w 122"/>
              <a:gd name="T11" fmla="*/ 66 h 243"/>
              <a:gd name="T12" fmla="*/ 4 w 122"/>
              <a:gd name="T13" fmla="*/ 127 h 243"/>
              <a:gd name="T14" fmla="*/ 1 w 122"/>
              <a:gd name="T15" fmla="*/ 136 h 243"/>
              <a:gd name="T16" fmla="*/ 1 w 122"/>
              <a:gd name="T17" fmla="*/ 136 h 243"/>
              <a:gd name="T18" fmla="*/ 7 w 122"/>
              <a:gd name="T19" fmla="*/ 146 h 243"/>
              <a:gd name="T20" fmla="*/ 11 w 122"/>
              <a:gd name="T21" fmla="*/ 147 h 243"/>
              <a:gd name="T22" fmla="*/ 18 w 122"/>
              <a:gd name="T23" fmla="*/ 142 h 243"/>
              <a:gd name="T24" fmla="*/ 35 w 122"/>
              <a:gd name="T25" fmla="*/ 105 h 243"/>
              <a:gd name="T26" fmla="*/ 32 w 122"/>
              <a:gd name="T27" fmla="*/ 233 h 243"/>
              <a:gd name="T28" fmla="*/ 32 w 122"/>
              <a:gd name="T29" fmla="*/ 233 h 243"/>
              <a:gd name="T30" fmla="*/ 43 w 122"/>
              <a:gd name="T31" fmla="*/ 243 h 243"/>
              <a:gd name="T32" fmla="*/ 54 w 122"/>
              <a:gd name="T33" fmla="*/ 233 h 243"/>
              <a:gd name="T34" fmla="*/ 61 w 122"/>
              <a:gd name="T35" fmla="*/ 171 h 243"/>
              <a:gd name="T36" fmla="*/ 69 w 122"/>
              <a:gd name="T37" fmla="*/ 233 h 243"/>
              <a:gd name="T38" fmla="*/ 80 w 122"/>
              <a:gd name="T39" fmla="*/ 243 h 243"/>
              <a:gd name="T40" fmla="*/ 80 w 122"/>
              <a:gd name="T41" fmla="*/ 243 h 243"/>
              <a:gd name="T42" fmla="*/ 91 w 122"/>
              <a:gd name="T43" fmla="*/ 233 h 243"/>
              <a:gd name="T44" fmla="*/ 91 w 122"/>
              <a:gd name="T45" fmla="*/ 233 h 243"/>
              <a:gd name="T46" fmla="*/ 87 w 122"/>
              <a:gd name="T47" fmla="*/ 105 h 243"/>
              <a:gd name="T48" fmla="*/ 104 w 122"/>
              <a:gd name="T49" fmla="*/ 142 h 243"/>
              <a:gd name="T50" fmla="*/ 112 w 122"/>
              <a:gd name="T51" fmla="*/ 147 h 243"/>
              <a:gd name="T52" fmla="*/ 115 w 122"/>
              <a:gd name="T53" fmla="*/ 146 h 243"/>
              <a:gd name="T54" fmla="*/ 121 w 122"/>
              <a:gd name="T55" fmla="*/ 136 h 243"/>
              <a:gd name="T56" fmla="*/ 61 w 122"/>
              <a:gd name="T57" fmla="*/ 46 h 243"/>
              <a:gd name="T58" fmla="*/ 84 w 122"/>
              <a:gd name="T59" fmla="*/ 23 h 243"/>
              <a:gd name="T60" fmla="*/ 61 w 122"/>
              <a:gd name="T61" fmla="*/ 0 h 243"/>
              <a:gd name="T62" fmla="*/ 38 w 122"/>
              <a:gd name="T63" fmla="*/ 23 h 243"/>
              <a:gd name="T64" fmla="*/ 61 w 122"/>
              <a:gd name="T65" fmla="*/ 46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2" h="243">
                <a:moveTo>
                  <a:pt x="121" y="136"/>
                </a:moveTo>
                <a:cubicBezTo>
                  <a:pt x="121" y="136"/>
                  <a:pt x="121" y="136"/>
                  <a:pt x="121" y="136"/>
                </a:cubicBezTo>
                <a:cubicBezTo>
                  <a:pt x="121" y="135"/>
                  <a:pt x="120" y="131"/>
                  <a:pt x="118" y="127"/>
                </a:cubicBezTo>
                <a:cubicBezTo>
                  <a:pt x="112" y="109"/>
                  <a:pt x="100" y="72"/>
                  <a:pt x="97" y="66"/>
                </a:cubicBezTo>
                <a:cubicBezTo>
                  <a:pt x="92" y="55"/>
                  <a:pt x="82" y="51"/>
                  <a:pt x="61" y="51"/>
                </a:cubicBezTo>
                <a:cubicBezTo>
                  <a:pt x="41" y="51"/>
                  <a:pt x="30" y="55"/>
                  <a:pt x="25" y="66"/>
                </a:cubicBezTo>
                <a:cubicBezTo>
                  <a:pt x="22" y="72"/>
                  <a:pt x="10" y="109"/>
                  <a:pt x="4" y="127"/>
                </a:cubicBezTo>
                <a:cubicBezTo>
                  <a:pt x="3" y="131"/>
                  <a:pt x="2" y="135"/>
                  <a:pt x="1" y="136"/>
                </a:cubicBezTo>
                <a:cubicBezTo>
                  <a:pt x="1" y="136"/>
                  <a:pt x="1" y="136"/>
                  <a:pt x="1" y="136"/>
                </a:cubicBezTo>
                <a:cubicBezTo>
                  <a:pt x="0" y="140"/>
                  <a:pt x="3" y="145"/>
                  <a:pt x="7" y="146"/>
                </a:cubicBezTo>
                <a:cubicBezTo>
                  <a:pt x="8" y="146"/>
                  <a:pt x="9" y="147"/>
                  <a:pt x="11" y="147"/>
                </a:cubicBezTo>
                <a:cubicBezTo>
                  <a:pt x="14" y="147"/>
                  <a:pt x="17" y="145"/>
                  <a:pt x="18" y="142"/>
                </a:cubicBezTo>
                <a:cubicBezTo>
                  <a:pt x="35" y="105"/>
                  <a:pt x="35" y="105"/>
                  <a:pt x="35" y="105"/>
                </a:cubicBezTo>
                <a:cubicBezTo>
                  <a:pt x="34" y="153"/>
                  <a:pt x="32" y="230"/>
                  <a:pt x="32" y="233"/>
                </a:cubicBezTo>
                <a:cubicBezTo>
                  <a:pt x="32" y="233"/>
                  <a:pt x="32" y="233"/>
                  <a:pt x="32" y="233"/>
                </a:cubicBezTo>
                <a:cubicBezTo>
                  <a:pt x="32" y="239"/>
                  <a:pt x="37" y="243"/>
                  <a:pt x="43" y="243"/>
                </a:cubicBezTo>
                <a:cubicBezTo>
                  <a:pt x="49" y="243"/>
                  <a:pt x="53" y="239"/>
                  <a:pt x="54" y="233"/>
                </a:cubicBezTo>
                <a:cubicBezTo>
                  <a:pt x="61" y="171"/>
                  <a:pt x="61" y="171"/>
                  <a:pt x="61" y="171"/>
                </a:cubicBezTo>
                <a:cubicBezTo>
                  <a:pt x="69" y="233"/>
                  <a:pt x="69" y="233"/>
                  <a:pt x="69" y="233"/>
                </a:cubicBezTo>
                <a:cubicBezTo>
                  <a:pt x="69" y="239"/>
                  <a:pt x="74" y="243"/>
                  <a:pt x="80" y="243"/>
                </a:cubicBezTo>
                <a:cubicBezTo>
                  <a:pt x="80" y="243"/>
                  <a:pt x="80" y="243"/>
                  <a:pt x="80" y="243"/>
                </a:cubicBezTo>
                <a:cubicBezTo>
                  <a:pt x="85" y="243"/>
                  <a:pt x="90" y="239"/>
                  <a:pt x="91" y="233"/>
                </a:cubicBezTo>
                <a:cubicBezTo>
                  <a:pt x="91" y="233"/>
                  <a:pt x="91" y="233"/>
                  <a:pt x="91" y="233"/>
                </a:cubicBezTo>
                <a:cubicBezTo>
                  <a:pt x="90" y="230"/>
                  <a:pt x="88" y="153"/>
                  <a:pt x="87" y="105"/>
                </a:cubicBezTo>
                <a:cubicBezTo>
                  <a:pt x="104" y="142"/>
                  <a:pt x="104" y="142"/>
                  <a:pt x="104" y="142"/>
                </a:cubicBezTo>
                <a:cubicBezTo>
                  <a:pt x="105" y="145"/>
                  <a:pt x="108" y="147"/>
                  <a:pt x="112" y="147"/>
                </a:cubicBezTo>
                <a:cubicBezTo>
                  <a:pt x="113" y="147"/>
                  <a:pt x="114" y="146"/>
                  <a:pt x="115" y="146"/>
                </a:cubicBezTo>
                <a:cubicBezTo>
                  <a:pt x="120" y="145"/>
                  <a:pt x="122" y="140"/>
                  <a:pt x="121" y="136"/>
                </a:cubicBezTo>
                <a:close/>
                <a:moveTo>
                  <a:pt x="61" y="46"/>
                </a:moveTo>
                <a:cubicBezTo>
                  <a:pt x="74" y="46"/>
                  <a:pt x="84" y="35"/>
                  <a:pt x="84" y="23"/>
                </a:cubicBezTo>
                <a:cubicBezTo>
                  <a:pt x="84" y="10"/>
                  <a:pt x="74" y="0"/>
                  <a:pt x="61" y="0"/>
                </a:cubicBezTo>
                <a:cubicBezTo>
                  <a:pt x="49" y="0"/>
                  <a:pt x="38" y="10"/>
                  <a:pt x="38" y="23"/>
                </a:cubicBezTo>
                <a:cubicBezTo>
                  <a:pt x="38" y="35"/>
                  <a:pt x="49" y="46"/>
                  <a:pt x="61" y="46"/>
                </a:cubicBezTo>
                <a:close/>
              </a:path>
            </a:pathLst>
          </a:custGeom>
          <a:solidFill>
            <a:schemeClr val="accent1">
              <a:alpha val="67000"/>
            </a:schemeClr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2DE9FF65-68C4-4DE2-A079-9A3F5E220CB5}"/>
              </a:ext>
            </a:extLst>
          </p:cNvPr>
          <p:cNvSpPr>
            <a:spLocks noEditPoints="1"/>
          </p:cNvSpPr>
          <p:nvPr/>
        </p:nvSpPr>
        <p:spPr bwMode="auto">
          <a:xfrm>
            <a:off x="2798341" y="4063853"/>
            <a:ext cx="490151" cy="972963"/>
          </a:xfrm>
          <a:custGeom>
            <a:avLst/>
            <a:gdLst>
              <a:gd name="T0" fmla="*/ 61 w 122"/>
              <a:gd name="T1" fmla="*/ 46 h 242"/>
              <a:gd name="T2" fmla="*/ 84 w 122"/>
              <a:gd name="T3" fmla="*/ 23 h 242"/>
              <a:gd name="T4" fmla="*/ 61 w 122"/>
              <a:gd name="T5" fmla="*/ 0 h 242"/>
              <a:gd name="T6" fmla="*/ 38 w 122"/>
              <a:gd name="T7" fmla="*/ 23 h 242"/>
              <a:gd name="T8" fmla="*/ 61 w 122"/>
              <a:gd name="T9" fmla="*/ 46 h 242"/>
              <a:gd name="T10" fmla="*/ 120 w 122"/>
              <a:gd name="T11" fmla="*/ 136 h 242"/>
              <a:gd name="T12" fmla="*/ 120 w 122"/>
              <a:gd name="T13" fmla="*/ 135 h 242"/>
              <a:gd name="T14" fmla="*/ 118 w 122"/>
              <a:gd name="T15" fmla="*/ 127 h 242"/>
              <a:gd name="T16" fmla="*/ 97 w 122"/>
              <a:gd name="T17" fmla="*/ 66 h 242"/>
              <a:gd name="T18" fmla="*/ 61 w 122"/>
              <a:gd name="T19" fmla="*/ 51 h 242"/>
              <a:gd name="T20" fmla="*/ 25 w 122"/>
              <a:gd name="T21" fmla="*/ 66 h 242"/>
              <a:gd name="T22" fmla="*/ 4 w 122"/>
              <a:gd name="T23" fmla="*/ 127 h 242"/>
              <a:gd name="T24" fmla="*/ 1 w 122"/>
              <a:gd name="T25" fmla="*/ 135 h 242"/>
              <a:gd name="T26" fmla="*/ 1 w 122"/>
              <a:gd name="T27" fmla="*/ 136 h 242"/>
              <a:gd name="T28" fmla="*/ 7 w 122"/>
              <a:gd name="T29" fmla="*/ 146 h 242"/>
              <a:gd name="T30" fmla="*/ 10 w 122"/>
              <a:gd name="T31" fmla="*/ 146 h 242"/>
              <a:gd name="T32" fmla="*/ 18 w 122"/>
              <a:gd name="T33" fmla="*/ 142 h 242"/>
              <a:gd name="T34" fmla="*/ 30 w 122"/>
              <a:gd name="T35" fmla="*/ 112 h 242"/>
              <a:gd name="T36" fmla="*/ 19 w 122"/>
              <a:gd name="T37" fmla="*/ 177 h 242"/>
              <a:gd name="T38" fmla="*/ 20 w 122"/>
              <a:gd name="T39" fmla="*/ 179 h 242"/>
              <a:gd name="T40" fmla="*/ 22 w 122"/>
              <a:gd name="T41" fmla="*/ 180 h 242"/>
              <a:gd name="T42" fmla="*/ 33 w 122"/>
              <a:gd name="T43" fmla="*/ 180 h 242"/>
              <a:gd name="T44" fmla="*/ 31 w 122"/>
              <a:gd name="T45" fmla="*/ 233 h 242"/>
              <a:gd name="T46" fmla="*/ 31 w 122"/>
              <a:gd name="T47" fmla="*/ 233 h 242"/>
              <a:gd name="T48" fmla="*/ 42 w 122"/>
              <a:gd name="T49" fmla="*/ 242 h 242"/>
              <a:gd name="T50" fmla="*/ 53 w 122"/>
              <a:gd name="T51" fmla="*/ 233 h 242"/>
              <a:gd name="T52" fmla="*/ 60 w 122"/>
              <a:gd name="T53" fmla="*/ 180 h 242"/>
              <a:gd name="T54" fmla="*/ 62 w 122"/>
              <a:gd name="T55" fmla="*/ 180 h 242"/>
              <a:gd name="T56" fmla="*/ 68 w 122"/>
              <a:gd name="T57" fmla="*/ 233 h 242"/>
              <a:gd name="T58" fmla="*/ 79 w 122"/>
              <a:gd name="T59" fmla="*/ 242 h 242"/>
              <a:gd name="T60" fmla="*/ 79 w 122"/>
              <a:gd name="T61" fmla="*/ 242 h 242"/>
              <a:gd name="T62" fmla="*/ 90 w 122"/>
              <a:gd name="T63" fmla="*/ 233 h 242"/>
              <a:gd name="T64" fmla="*/ 90 w 122"/>
              <a:gd name="T65" fmla="*/ 233 h 242"/>
              <a:gd name="T66" fmla="*/ 88 w 122"/>
              <a:gd name="T67" fmla="*/ 180 h 242"/>
              <a:gd name="T68" fmla="*/ 100 w 122"/>
              <a:gd name="T69" fmla="*/ 180 h 242"/>
              <a:gd name="T70" fmla="*/ 102 w 122"/>
              <a:gd name="T71" fmla="*/ 177 h 242"/>
              <a:gd name="T72" fmla="*/ 102 w 122"/>
              <a:gd name="T73" fmla="*/ 177 h 242"/>
              <a:gd name="T74" fmla="*/ 91 w 122"/>
              <a:gd name="T75" fmla="*/ 112 h 242"/>
              <a:gd name="T76" fmla="*/ 103 w 122"/>
              <a:gd name="T77" fmla="*/ 142 h 242"/>
              <a:gd name="T78" fmla="*/ 111 w 122"/>
              <a:gd name="T79" fmla="*/ 146 h 242"/>
              <a:gd name="T80" fmla="*/ 111 w 122"/>
              <a:gd name="T81" fmla="*/ 146 h 242"/>
              <a:gd name="T82" fmla="*/ 114 w 122"/>
              <a:gd name="T83" fmla="*/ 146 h 242"/>
              <a:gd name="T84" fmla="*/ 120 w 122"/>
              <a:gd name="T85" fmla="*/ 13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2" h="242">
                <a:moveTo>
                  <a:pt x="61" y="46"/>
                </a:moveTo>
                <a:cubicBezTo>
                  <a:pt x="73" y="46"/>
                  <a:pt x="84" y="35"/>
                  <a:pt x="84" y="23"/>
                </a:cubicBezTo>
                <a:cubicBezTo>
                  <a:pt x="84" y="10"/>
                  <a:pt x="73" y="0"/>
                  <a:pt x="61" y="0"/>
                </a:cubicBezTo>
                <a:cubicBezTo>
                  <a:pt x="48" y="0"/>
                  <a:pt x="38" y="10"/>
                  <a:pt x="38" y="23"/>
                </a:cubicBezTo>
                <a:cubicBezTo>
                  <a:pt x="38" y="35"/>
                  <a:pt x="48" y="46"/>
                  <a:pt x="61" y="46"/>
                </a:cubicBezTo>
                <a:close/>
                <a:moveTo>
                  <a:pt x="120" y="136"/>
                </a:moveTo>
                <a:cubicBezTo>
                  <a:pt x="120" y="136"/>
                  <a:pt x="120" y="135"/>
                  <a:pt x="120" y="135"/>
                </a:cubicBezTo>
                <a:cubicBezTo>
                  <a:pt x="120" y="135"/>
                  <a:pt x="119" y="131"/>
                  <a:pt x="118" y="127"/>
                </a:cubicBezTo>
                <a:cubicBezTo>
                  <a:pt x="112" y="109"/>
                  <a:pt x="100" y="72"/>
                  <a:pt x="97" y="66"/>
                </a:cubicBezTo>
                <a:cubicBezTo>
                  <a:pt x="92" y="55"/>
                  <a:pt x="81" y="51"/>
                  <a:pt x="61" y="51"/>
                </a:cubicBezTo>
                <a:cubicBezTo>
                  <a:pt x="40" y="51"/>
                  <a:pt x="30" y="55"/>
                  <a:pt x="25" y="66"/>
                </a:cubicBezTo>
                <a:cubicBezTo>
                  <a:pt x="21" y="72"/>
                  <a:pt x="9" y="109"/>
                  <a:pt x="4" y="127"/>
                </a:cubicBezTo>
                <a:cubicBezTo>
                  <a:pt x="2" y="131"/>
                  <a:pt x="1" y="135"/>
                  <a:pt x="1" y="135"/>
                </a:cubicBezTo>
                <a:cubicBezTo>
                  <a:pt x="1" y="135"/>
                  <a:pt x="1" y="136"/>
                  <a:pt x="1" y="136"/>
                </a:cubicBezTo>
                <a:cubicBezTo>
                  <a:pt x="0" y="140"/>
                  <a:pt x="2" y="144"/>
                  <a:pt x="7" y="146"/>
                </a:cubicBezTo>
                <a:cubicBezTo>
                  <a:pt x="8" y="146"/>
                  <a:pt x="9" y="146"/>
                  <a:pt x="10" y="146"/>
                </a:cubicBezTo>
                <a:cubicBezTo>
                  <a:pt x="13" y="146"/>
                  <a:pt x="17" y="145"/>
                  <a:pt x="18" y="142"/>
                </a:cubicBezTo>
                <a:cubicBezTo>
                  <a:pt x="30" y="112"/>
                  <a:pt x="30" y="112"/>
                  <a:pt x="30" y="112"/>
                </a:cubicBezTo>
                <a:cubicBezTo>
                  <a:pt x="19" y="177"/>
                  <a:pt x="19" y="177"/>
                  <a:pt x="19" y="177"/>
                </a:cubicBezTo>
                <a:cubicBezTo>
                  <a:pt x="19" y="178"/>
                  <a:pt x="19" y="178"/>
                  <a:pt x="20" y="179"/>
                </a:cubicBezTo>
                <a:cubicBezTo>
                  <a:pt x="20" y="179"/>
                  <a:pt x="21" y="180"/>
                  <a:pt x="22" y="180"/>
                </a:cubicBezTo>
                <a:cubicBezTo>
                  <a:pt x="33" y="180"/>
                  <a:pt x="33" y="180"/>
                  <a:pt x="33" y="180"/>
                </a:cubicBezTo>
                <a:cubicBezTo>
                  <a:pt x="32" y="196"/>
                  <a:pt x="31" y="231"/>
                  <a:pt x="31" y="233"/>
                </a:cubicBezTo>
                <a:cubicBezTo>
                  <a:pt x="31" y="233"/>
                  <a:pt x="31" y="233"/>
                  <a:pt x="31" y="233"/>
                </a:cubicBezTo>
                <a:cubicBezTo>
                  <a:pt x="32" y="238"/>
                  <a:pt x="37" y="242"/>
                  <a:pt x="42" y="242"/>
                </a:cubicBezTo>
                <a:cubicBezTo>
                  <a:pt x="48" y="242"/>
                  <a:pt x="53" y="238"/>
                  <a:pt x="53" y="233"/>
                </a:cubicBezTo>
                <a:cubicBezTo>
                  <a:pt x="60" y="180"/>
                  <a:pt x="60" y="180"/>
                  <a:pt x="60" y="180"/>
                </a:cubicBezTo>
                <a:cubicBezTo>
                  <a:pt x="62" y="180"/>
                  <a:pt x="62" y="180"/>
                  <a:pt x="62" y="180"/>
                </a:cubicBezTo>
                <a:cubicBezTo>
                  <a:pt x="68" y="233"/>
                  <a:pt x="68" y="233"/>
                  <a:pt x="68" y="233"/>
                </a:cubicBezTo>
                <a:cubicBezTo>
                  <a:pt x="68" y="238"/>
                  <a:pt x="73" y="242"/>
                  <a:pt x="79" y="242"/>
                </a:cubicBezTo>
                <a:cubicBezTo>
                  <a:pt x="79" y="242"/>
                  <a:pt x="79" y="242"/>
                  <a:pt x="79" y="242"/>
                </a:cubicBezTo>
                <a:cubicBezTo>
                  <a:pt x="85" y="242"/>
                  <a:pt x="90" y="238"/>
                  <a:pt x="90" y="233"/>
                </a:cubicBezTo>
                <a:cubicBezTo>
                  <a:pt x="90" y="233"/>
                  <a:pt x="90" y="233"/>
                  <a:pt x="90" y="233"/>
                </a:cubicBezTo>
                <a:cubicBezTo>
                  <a:pt x="90" y="231"/>
                  <a:pt x="89" y="196"/>
                  <a:pt x="88" y="180"/>
                </a:cubicBezTo>
                <a:cubicBezTo>
                  <a:pt x="100" y="180"/>
                  <a:pt x="100" y="180"/>
                  <a:pt x="100" y="180"/>
                </a:cubicBezTo>
                <a:cubicBezTo>
                  <a:pt x="101" y="180"/>
                  <a:pt x="102" y="179"/>
                  <a:pt x="102" y="177"/>
                </a:cubicBezTo>
                <a:cubicBezTo>
                  <a:pt x="102" y="177"/>
                  <a:pt x="102" y="177"/>
                  <a:pt x="102" y="177"/>
                </a:cubicBezTo>
                <a:cubicBezTo>
                  <a:pt x="91" y="112"/>
                  <a:pt x="91" y="112"/>
                  <a:pt x="91" y="112"/>
                </a:cubicBezTo>
                <a:cubicBezTo>
                  <a:pt x="103" y="142"/>
                  <a:pt x="103" y="142"/>
                  <a:pt x="103" y="142"/>
                </a:cubicBezTo>
                <a:cubicBezTo>
                  <a:pt x="105" y="145"/>
                  <a:pt x="108" y="146"/>
                  <a:pt x="111" y="146"/>
                </a:cubicBezTo>
                <a:cubicBezTo>
                  <a:pt x="111" y="146"/>
                  <a:pt x="111" y="146"/>
                  <a:pt x="111" y="146"/>
                </a:cubicBezTo>
                <a:cubicBezTo>
                  <a:pt x="112" y="146"/>
                  <a:pt x="113" y="146"/>
                  <a:pt x="114" y="146"/>
                </a:cubicBezTo>
                <a:cubicBezTo>
                  <a:pt x="119" y="144"/>
                  <a:pt x="122" y="140"/>
                  <a:pt x="120" y="136"/>
                </a:cubicBezTo>
                <a:close/>
              </a:path>
            </a:pathLst>
          </a:custGeom>
          <a:solidFill>
            <a:srgbClr val="622181">
              <a:alpha val="67000"/>
            </a:srgbClr>
          </a:solidFill>
          <a:ln w="19050">
            <a:solidFill>
              <a:schemeClr val="accent4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id="{2E3FF256-5459-4385-98B2-3B54C074C904}"/>
              </a:ext>
            </a:extLst>
          </p:cNvPr>
          <p:cNvSpPr>
            <a:spLocks noEditPoints="1"/>
          </p:cNvSpPr>
          <p:nvPr/>
        </p:nvSpPr>
        <p:spPr bwMode="auto">
          <a:xfrm>
            <a:off x="2798341" y="2774650"/>
            <a:ext cx="490151" cy="976914"/>
          </a:xfrm>
          <a:custGeom>
            <a:avLst/>
            <a:gdLst>
              <a:gd name="T0" fmla="*/ 121 w 122"/>
              <a:gd name="T1" fmla="*/ 136 h 243"/>
              <a:gd name="T2" fmla="*/ 121 w 122"/>
              <a:gd name="T3" fmla="*/ 136 h 243"/>
              <a:gd name="T4" fmla="*/ 118 w 122"/>
              <a:gd name="T5" fmla="*/ 127 h 243"/>
              <a:gd name="T6" fmla="*/ 97 w 122"/>
              <a:gd name="T7" fmla="*/ 66 h 243"/>
              <a:gd name="T8" fmla="*/ 61 w 122"/>
              <a:gd name="T9" fmla="*/ 51 h 243"/>
              <a:gd name="T10" fmla="*/ 25 w 122"/>
              <a:gd name="T11" fmla="*/ 66 h 243"/>
              <a:gd name="T12" fmla="*/ 4 w 122"/>
              <a:gd name="T13" fmla="*/ 127 h 243"/>
              <a:gd name="T14" fmla="*/ 1 w 122"/>
              <a:gd name="T15" fmla="*/ 136 h 243"/>
              <a:gd name="T16" fmla="*/ 1 w 122"/>
              <a:gd name="T17" fmla="*/ 136 h 243"/>
              <a:gd name="T18" fmla="*/ 7 w 122"/>
              <a:gd name="T19" fmla="*/ 146 h 243"/>
              <a:gd name="T20" fmla="*/ 11 w 122"/>
              <a:gd name="T21" fmla="*/ 147 h 243"/>
              <a:gd name="T22" fmla="*/ 18 w 122"/>
              <a:gd name="T23" fmla="*/ 142 h 243"/>
              <a:gd name="T24" fmla="*/ 35 w 122"/>
              <a:gd name="T25" fmla="*/ 105 h 243"/>
              <a:gd name="T26" fmla="*/ 32 w 122"/>
              <a:gd name="T27" fmla="*/ 233 h 243"/>
              <a:gd name="T28" fmla="*/ 32 w 122"/>
              <a:gd name="T29" fmla="*/ 233 h 243"/>
              <a:gd name="T30" fmla="*/ 43 w 122"/>
              <a:gd name="T31" fmla="*/ 243 h 243"/>
              <a:gd name="T32" fmla="*/ 54 w 122"/>
              <a:gd name="T33" fmla="*/ 233 h 243"/>
              <a:gd name="T34" fmla="*/ 61 w 122"/>
              <a:gd name="T35" fmla="*/ 171 h 243"/>
              <a:gd name="T36" fmla="*/ 69 w 122"/>
              <a:gd name="T37" fmla="*/ 233 h 243"/>
              <a:gd name="T38" fmla="*/ 80 w 122"/>
              <a:gd name="T39" fmla="*/ 243 h 243"/>
              <a:gd name="T40" fmla="*/ 80 w 122"/>
              <a:gd name="T41" fmla="*/ 243 h 243"/>
              <a:gd name="T42" fmla="*/ 91 w 122"/>
              <a:gd name="T43" fmla="*/ 233 h 243"/>
              <a:gd name="T44" fmla="*/ 91 w 122"/>
              <a:gd name="T45" fmla="*/ 233 h 243"/>
              <a:gd name="T46" fmla="*/ 87 w 122"/>
              <a:gd name="T47" fmla="*/ 105 h 243"/>
              <a:gd name="T48" fmla="*/ 104 w 122"/>
              <a:gd name="T49" fmla="*/ 142 h 243"/>
              <a:gd name="T50" fmla="*/ 112 w 122"/>
              <a:gd name="T51" fmla="*/ 147 h 243"/>
              <a:gd name="T52" fmla="*/ 115 w 122"/>
              <a:gd name="T53" fmla="*/ 146 h 243"/>
              <a:gd name="T54" fmla="*/ 121 w 122"/>
              <a:gd name="T55" fmla="*/ 136 h 243"/>
              <a:gd name="T56" fmla="*/ 61 w 122"/>
              <a:gd name="T57" fmla="*/ 46 h 243"/>
              <a:gd name="T58" fmla="*/ 84 w 122"/>
              <a:gd name="T59" fmla="*/ 23 h 243"/>
              <a:gd name="T60" fmla="*/ 61 w 122"/>
              <a:gd name="T61" fmla="*/ 0 h 243"/>
              <a:gd name="T62" fmla="*/ 38 w 122"/>
              <a:gd name="T63" fmla="*/ 23 h 243"/>
              <a:gd name="T64" fmla="*/ 61 w 122"/>
              <a:gd name="T65" fmla="*/ 46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2" h="243">
                <a:moveTo>
                  <a:pt x="121" y="136"/>
                </a:moveTo>
                <a:cubicBezTo>
                  <a:pt x="121" y="136"/>
                  <a:pt x="121" y="136"/>
                  <a:pt x="121" y="136"/>
                </a:cubicBezTo>
                <a:cubicBezTo>
                  <a:pt x="121" y="135"/>
                  <a:pt x="120" y="131"/>
                  <a:pt x="118" y="127"/>
                </a:cubicBezTo>
                <a:cubicBezTo>
                  <a:pt x="112" y="109"/>
                  <a:pt x="100" y="72"/>
                  <a:pt x="97" y="66"/>
                </a:cubicBezTo>
                <a:cubicBezTo>
                  <a:pt x="92" y="55"/>
                  <a:pt x="82" y="51"/>
                  <a:pt x="61" y="51"/>
                </a:cubicBezTo>
                <a:cubicBezTo>
                  <a:pt x="41" y="51"/>
                  <a:pt x="30" y="55"/>
                  <a:pt x="25" y="66"/>
                </a:cubicBezTo>
                <a:cubicBezTo>
                  <a:pt x="22" y="72"/>
                  <a:pt x="10" y="109"/>
                  <a:pt x="4" y="127"/>
                </a:cubicBezTo>
                <a:cubicBezTo>
                  <a:pt x="3" y="131"/>
                  <a:pt x="2" y="135"/>
                  <a:pt x="1" y="136"/>
                </a:cubicBezTo>
                <a:cubicBezTo>
                  <a:pt x="1" y="136"/>
                  <a:pt x="1" y="136"/>
                  <a:pt x="1" y="136"/>
                </a:cubicBezTo>
                <a:cubicBezTo>
                  <a:pt x="0" y="140"/>
                  <a:pt x="3" y="145"/>
                  <a:pt x="7" y="146"/>
                </a:cubicBezTo>
                <a:cubicBezTo>
                  <a:pt x="8" y="146"/>
                  <a:pt x="9" y="147"/>
                  <a:pt x="11" y="147"/>
                </a:cubicBezTo>
                <a:cubicBezTo>
                  <a:pt x="14" y="147"/>
                  <a:pt x="17" y="145"/>
                  <a:pt x="18" y="142"/>
                </a:cubicBezTo>
                <a:cubicBezTo>
                  <a:pt x="35" y="105"/>
                  <a:pt x="35" y="105"/>
                  <a:pt x="35" y="105"/>
                </a:cubicBezTo>
                <a:cubicBezTo>
                  <a:pt x="34" y="153"/>
                  <a:pt x="32" y="230"/>
                  <a:pt x="32" y="233"/>
                </a:cubicBezTo>
                <a:cubicBezTo>
                  <a:pt x="32" y="233"/>
                  <a:pt x="32" y="233"/>
                  <a:pt x="32" y="233"/>
                </a:cubicBezTo>
                <a:cubicBezTo>
                  <a:pt x="32" y="239"/>
                  <a:pt x="37" y="243"/>
                  <a:pt x="43" y="243"/>
                </a:cubicBezTo>
                <a:cubicBezTo>
                  <a:pt x="49" y="243"/>
                  <a:pt x="53" y="239"/>
                  <a:pt x="54" y="233"/>
                </a:cubicBezTo>
                <a:cubicBezTo>
                  <a:pt x="61" y="171"/>
                  <a:pt x="61" y="171"/>
                  <a:pt x="61" y="171"/>
                </a:cubicBezTo>
                <a:cubicBezTo>
                  <a:pt x="69" y="233"/>
                  <a:pt x="69" y="233"/>
                  <a:pt x="69" y="233"/>
                </a:cubicBezTo>
                <a:cubicBezTo>
                  <a:pt x="69" y="239"/>
                  <a:pt x="74" y="243"/>
                  <a:pt x="80" y="243"/>
                </a:cubicBezTo>
                <a:cubicBezTo>
                  <a:pt x="80" y="243"/>
                  <a:pt x="80" y="243"/>
                  <a:pt x="80" y="243"/>
                </a:cubicBezTo>
                <a:cubicBezTo>
                  <a:pt x="85" y="243"/>
                  <a:pt x="90" y="239"/>
                  <a:pt x="91" y="233"/>
                </a:cubicBezTo>
                <a:cubicBezTo>
                  <a:pt x="91" y="233"/>
                  <a:pt x="91" y="233"/>
                  <a:pt x="91" y="233"/>
                </a:cubicBezTo>
                <a:cubicBezTo>
                  <a:pt x="90" y="230"/>
                  <a:pt x="88" y="153"/>
                  <a:pt x="87" y="105"/>
                </a:cubicBezTo>
                <a:cubicBezTo>
                  <a:pt x="104" y="142"/>
                  <a:pt x="104" y="142"/>
                  <a:pt x="104" y="142"/>
                </a:cubicBezTo>
                <a:cubicBezTo>
                  <a:pt x="105" y="145"/>
                  <a:pt x="108" y="147"/>
                  <a:pt x="112" y="147"/>
                </a:cubicBezTo>
                <a:cubicBezTo>
                  <a:pt x="113" y="147"/>
                  <a:pt x="114" y="146"/>
                  <a:pt x="115" y="146"/>
                </a:cubicBezTo>
                <a:cubicBezTo>
                  <a:pt x="120" y="145"/>
                  <a:pt x="122" y="140"/>
                  <a:pt x="121" y="136"/>
                </a:cubicBezTo>
                <a:close/>
                <a:moveTo>
                  <a:pt x="61" y="46"/>
                </a:moveTo>
                <a:cubicBezTo>
                  <a:pt x="74" y="46"/>
                  <a:pt x="84" y="35"/>
                  <a:pt x="84" y="23"/>
                </a:cubicBezTo>
                <a:cubicBezTo>
                  <a:pt x="84" y="10"/>
                  <a:pt x="74" y="0"/>
                  <a:pt x="61" y="0"/>
                </a:cubicBezTo>
                <a:cubicBezTo>
                  <a:pt x="49" y="0"/>
                  <a:pt x="38" y="10"/>
                  <a:pt x="38" y="23"/>
                </a:cubicBezTo>
                <a:cubicBezTo>
                  <a:pt x="38" y="35"/>
                  <a:pt x="49" y="46"/>
                  <a:pt x="61" y="46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C621428E-9CD3-4A8D-B78C-49A98AD69749}"/>
              </a:ext>
            </a:extLst>
          </p:cNvPr>
          <p:cNvSpPr>
            <a:spLocks noEditPoints="1"/>
          </p:cNvSpPr>
          <p:nvPr/>
        </p:nvSpPr>
        <p:spPr bwMode="auto">
          <a:xfrm>
            <a:off x="3363949" y="4049399"/>
            <a:ext cx="490151" cy="972963"/>
          </a:xfrm>
          <a:custGeom>
            <a:avLst/>
            <a:gdLst>
              <a:gd name="T0" fmla="*/ 61 w 122"/>
              <a:gd name="T1" fmla="*/ 46 h 242"/>
              <a:gd name="T2" fmla="*/ 84 w 122"/>
              <a:gd name="T3" fmla="*/ 23 h 242"/>
              <a:gd name="T4" fmla="*/ 61 w 122"/>
              <a:gd name="T5" fmla="*/ 0 h 242"/>
              <a:gd name="T6" fmla="*/ 38 w 122"/>
              <a:gd name="T7" fmla="*/ 23 h 242"/>
              <a:gd name="T8" fmla="*/ 61 w 122"/>
              <a:gd name="T9" fmla="*/ 46 h 242"/>
              <a:gd name="T10" fmla="*/ 120 w 122"/>
              <a:gd name="T11" fmla="*/ 136 h 242"/>
              <a:gd name="T12" fmla="*/ 120 w 122"/>
              <a:gd name="T13" fmla="*/ 135 h 242"/>
              <a:gd name="T14" fmla="*/ 118 w 122"/>
              <a:gd name="T15" fmla="*/ 127 h 242"/>
              <a:gd name="T16" fmla="*/ 97 w 122"/>
              <a:gd name="T17" fmla="*/ 66 h 242"/>
              <a:gd name="T18" fmla="*/ 61 w 122"/>
              <a:gd name="T19" fmla="*/ 51 h 242"/>
              <a:gd name="T20" fmla="*/ 25 w 122"/>
              <a:gd name="T21" fmla="*/ 66 h 242"/>
              <a:gd name="T22" fmla="*/ 4 w 122"/>
              <a:gd name="T23" fmla="*/ 127 h 242"/>
              <a:gd name="T24" fmla="*/ 1 w 122"/>
              <a:gd name="T25" fmla="*/ 135 h 242"/>
              <a:gd name="T26" fmla="*/ 1 w 122"/>
              <a:gd name="T27" fmla="*/ 136 h 242"/>
              <a:gd name="T28" fmla="*/ 7 w 122"/>
              <a:gd name="T29" fmla="*/ 146 h 242"/>
              <a:gd name="T30" fmla="*/ 10 w 122"/>
              <a:gd name="T31" fmla="*/ 146 h 242"/>
              <a:gd name="T32" fmla="*/ 18 w 122"/>
              <a:gd name="T33" fmla="*/ 142 h 242"/>
              <a:gd name="T34" fmla="*/ 30 w 122"/>
              <a:gd name="T35" fmla="*/ 112 h 242"/>
              <a:gd name="T36" fmla="*/ 19 w 122"/>
              <a:gd name="T37" fmla="*/ 177 h 242"/>
              <a:gd name="T38" fmla="*/ 20 w 122"/>
              <a:gd name="T39" fmla="*/ 179 h 242"/>
              <a:gd name="T40" fmla="*/ 22 w 122"/>
              <a:gd name="T41" fmla="*/ 180 h 242"/>
              <a:gd name="T42" fmla="*/ 33 w 122"/>
              <a:gd name="T43" fmla="*/ 180 h 242"/>
              <a:gd name="T44" fmla="*/ 31 w 122"/>
              <a:gd name="T45" fmla="*/ 233 h 242"/>
              <a:gd name="T46" fmla="*/ 31 w 122"/>
              <a:gd name="T47" fmla="*/ 233 h 242"/>
              <a:gd name="T48" fmla="*/ 42 w 122"/>
              <a:gd name="T49" fmla="*/ 242 h 242"/>
              <a:gd name="T50" fmla="*/ 53 w 122"/>
              <a:gd name="T51" fmla="*/ 233 h 242"/>
              <a:gd name="T52" fmla="*/ 60 w 122"/>
              <a:gd name="T53" fmla="*/ 180 h 242"/>
              <a:gd name="T54" fmla="*/ 62 w 122"/>
              <a:gd name="T55" fmla="*/ 180 h 242"/>
              <a:gd name="T56" fmla="*/ 68 w 122"/>
              <a:gd name="T57" fmla="*/ 233 h 242"/>
              <a:gd name="T58" fmla="*/ 79 w 122"/>
              <a:gd name="T59" fmla="*/ 242 h 242"/>
              <a:gd name="T60" fmla="*/ 79 w 122"/>
              <a:gd name="T61" fmla="*/ 242 h 242"/>
              <a:gd name="T62" fmla="*/ 90 w 122"/>
              <a:gd name="T63" fmla="*/ 233 h 242"/>
              <a:gd name="T64" fmla="*/ 90 w 122"/>
              <a:gd name="T65" fmla="*/ 233 h 242"/>
              <a:gd name="T66" fmla="*/ 88 w 122"/>
              <a:gd name="T67" fmla="*/ 180 h 242"/>
              <a:gd name="T68" fmla="*/ 100 w 122"/>
              <a:gd name="T69" fmla="*/ 180 h 242"/>
              <a:gd name="T70" fmla="*/ 102 w 122"/>
              <a:gd name="T71" fmla="*/ 177 h 242"/>
              <a:gd name="T72" fmla="*/ 102 w 122"/>
              <a:gd name="T73" fmla="*/ 177 h 242"/>
              <a:gd name="T74" fmla="*/ 91 w 122"/>
              <a:gd name="T75" fmla="*/ 112 h 242"/>
              <a:gd name="T76" fmla="*/ 103 w 122"/>
              <a:gd name="T77" fmla="*/ 142 h 242"/>
              <a:gd name="T78" fmla="*/ 111 w 122"/>
              <a:gd name="T79" fmla="*/ 146 h 242"/>
              <a:gd name="T80" fmla="*/ 111 w 122"/>
              <a:gd name="T81" fmla="*/ 146 h 242"/>
              <a:gd name="T82" fmla="*/ 114 w 122"/>
              <a:gd name="T83" fmla="*/ 146 h 242"/>
              <a:gd name="T84" fmla="*/ 120 w 122"/>
              <a:gd name="T85" fmla="*/ 13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2" h="242">
                <a:moveTo>
                  <a:pt x="61" y="46"/>
                </a:moveTo>
                <a:cubicBezTo>
                  <a:pt x="73" y="46"/>
                  <a:pt x="84" y="35"/>
                  <a:pt x="84" y="23"/>
                </a:cubicBezTo>
                <a:cubicBezTo>
                  <a:pt x="84" y="10"/>
                  <a:pt x="73" y="0"/>
                  <a:pt x="61" y="0"/>
                </a:cubicBezTo>
                <a:cubicBezTo>
                  <a:pt x="48" y="0"/>
                  <a:pt x="38" y="10"/>
                  <a:pt x="38" y="23"/>
                </a:cubicBezTo>
                <a:cubicBezTo>
                  <a:pt x="38" y="35"/>
                  <a:pt x="48" y="46"/>
                  <a:pt x="61" y="46"/>
                </a:cubicBezTo>
                <a:close/>
                <a:moveTo>
                  <a:pt x="120" y="136"/>
                </a:moveTo>
                <a:cubicBezTo>
                  <a:pt x="120" y="136"/>
                  <a:pt x="120" y="135"/>
                  <a:pt x="120" y="135"/>
                </a:cubicBezTo>
                <a:cubicBezTo>
                  <a:pt x="120" y="135"/>
                  <a:pt x="119" y="131"/>
                  <a:pt x="118" y="127"/>
                </a:cubicBezTo>
                <a:cubicBezTo>
                  <a:pt x="112" y="109"/>
                  <a:pt x="100" y="72"/>
                  <a:pt x="97" y="66"/>
                </a:cubicBezTo>
                <a:cubicBezTo>
                  <a:pt x="92" y="55"/>
                  <a:pt x="81" y="51"/>
                  <a:pt x="61" y="51"/>
                </a:cubicBezTo>
                <a:cubicBezTo>
                  <a:pt x="40" y="51"/>
                  <a:pt x="30" y="55"/>
                  <a:pt x="25" y="66"/>
                </a:cubicBezTo>
                <a:cubicBezTo>
                  <a:pt x="21" y="72"/>
                  <a:pt x="9" y="109"/>
                  <a:pt x="4" y="127"/>
                </a:cubicBezTo>
                <a:cubicBezTo>
                  <a:pt x="2" y="131"/>
                  <a:pt x="1" y="135"/>
                  <a:pt x="1" y="135"/>
                </a:cubicBezTo>
                <a:cubicBezTo>
                  <a:pt x="1" y="135"/>
                  <a:pt x="1" y="136"/>
                  <a:pt x="1" y="136"/>
                </a:cubicBezTo>
                <a:cubicBezTo>
                  <a:pt x="0" y="140"/>
                  <a:pt x="2" y="144"/>
                  <a:pt x="7" y="146"/>
                </a:cubicBezTo>
                <a:cubicBezTo>
                  <a:pt x="8" y="146"/>
                  <a:pt x="9" y="146"/>
                  <a:pt x="10" y="146"/>
                </a:cubicBezTo>
                <a:cubicBezTo>
                  <a:pt x="13" y="146"/>
                  <a:pt x="17" y="145"/>
                  <a:pt x="18" y="142"/>
                </a:cubicBezTo>
                <a:cubicBezTo>
                  <a:pt x="30" y="112"/>
                  <a:pt x="30" y="112"/>
                  <a:pt x="30" y="112"/>
                </a:cubicBezTo>
                <a:cubicBezTo>
                  <a:pt x="19" y="177"/>
                  <a:pt x="19" y="177"/>
                  <a:pt x="19" y="177"/>
                </a:cubicBezTo>
                <a:cubicBezTo>
                  <a:pt x="19" y="178"/>
                  <a:pt x="19" y="178"/>
                  <a:pt x="20" y="179"/>
                </a:cubicBezTo>
                <a:cubicBezTo>
                  <a:pt x="20" y="179"/>
                  <a:pt x="21" y="180"/>
                  <a:pt x="22" y="180"/>
                </a:cubicBezTo>
                <a:cubicBezTo>
                  <a:pt x="33" y="180"/>
                  <a:pt x="33" y="180"/>
                  <a:pt x="33" y="180"/>
                </a:cubicBezTo>
                <a:cubicBezTo>
                  <a:pt x="32" y="196"/>
                  <a:pt x="31" y="231"/>
                  <a:pt x="31" y="233"/>
                </a:cubicBezTo>
                <a:cubicBezTo>
                  <a:pt x="31" y="233"/>
                  <a:pt x="31" y="233"/>
                  <a:pt x="31" y="233"/>
                </a:cubicBezTo>
                <a:cubicBezTo>
                  <a:pt x="32" y="238"/>
                  <a:pt x="37" y="242"/>
                  <a:pt x="42" y="242"/>
                </a:cubicBezTo>
                <a:cubicBezTo>
                  <a:pt x="48" y="242"/>
                  <a:pt x="53" y="238"/>
                  <a:pt x="53" y="233"/>
                </a:cubicBezTo>
                <a:cubicBezTo>
                  <a:pt x="60" y="180"/>
                  <a:pt x="60" y="180"/>
                  <a:pt x="60" y="180"/>
                </a:cubicBezTo>
                <a:cubicBezTo>
                  <a:pt x="62" y="180"/>
                  <a:pt x="62" y="180"/>
                  <a:pt x="62" y="180"/>
                </a:cubicBezTo>
                <a:cubicBezTo>
                  <a:pt x="68" y="233"/>
                  <a:pt x="68" y="233"/>
                  <a:pt x="68" y="233"/>
                </a:cubicBezTo>
                <a:cubicBezTo>
                  <a:pt x="68" y="238"/>
                  <a:pt x="73" y="242"/>
                  <a:pt x="79" y="242"/>
                </a:cubicBezTo>
                <a:cubicBezTo>
                  <a:pt x="79" y="242"/>
                  <a:pt x="79" y="242"/>
                  <a:pt x="79" y="242"/>
                </a:cubicBezTo>
                <a:cubicBezTo>
                  <a:pt x="85" y="242"/>
                  <a:pt x="90" y="238"/>
                  <a:pt x="90" y="233"/>
                </a:cubicBezTo>
                <a:cubicBezTo>
                  <a:pt x="90" y="233"/>
                  <a:pt x="90" y="233"/>
                  <a:pt x="90" y="233"/>
                </a:cubicBezTo>
                <a:cubicBezTo>
                  <a:pt x="90" y="231"/>
                  <a:pt x="89" y="196"/>
                  <a:pt x="88" y="180"/>
                </a:cubicBezTo>
                <a:cubicBezTo>
                  <a:pt x="100" y="180"/>
                  <a:pt x="100" y="180"/>
                  <a:pt x="100" y="180"/>
                </a:cubicBezTo>
                <a:cubicBezTo>
                  <a:pt x="101" y="180"/>
                  <a:pt x="102" y="179"/>
                  <a:pt x="102" y="177"/>
                </a:cubicBezTo>
                <a:cubicBezTo>
                  <a:pt x="102" y="177"/>
                  <a:pt x="102" y="177"/>
                  <a:pt x="102" y="177"/>
                </a:cubicBezTo>
                <a:cubicBezTo>
                  <a:pt x="91" y="112"/>
                  <a:pt x="91" y="112"/>
                  <a:pt x="91" y="112"/>
                </a:cubicBezTo>
                <a:cubicBezTo>
                  <a:pt x="103" y="142"/>
                  <a:pt x="103" y="142"/>
                  <a:pt x="103" y="142"/>
                </a:cubicBezTo>
                <a:cubicBezTo>
                  <a:pt x="105" y="145"/>
                  <a:pt x="108" y="146"/>
                  <a:pt x="111" y="146"/>
                </a:cubicBezTo>
                <a:cubicBezTo>
                  <a:pt x="111" y="146"/>
                  <a:pt x="111" y="146"/>
                  <a:pt x="111" y="146"/>
                </a:cubicBezTo>
                <a:cubicBezTo>
                  <a:pt x="112" y="146"/>
                  <a:pt x="113" y="146"/>
                  <a:pt x="114" y="146"/>
                </a:cubicBezTo>
                <a:cubicBezTo>
                  <a:pt x="119" y="144"/>
                  <a:pt x="122" y="140"/>
                  <a:pt x="120" y="136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19050">
            <a:solidFill>
              <a:schemeClr val="accent4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6">
            <a:extLst>
              <a:ext uri="{FF2B5EF4-FFF2-40B4-BE49-F238E27FC236}">
                <a16:creationId xmlns:a16="http://schemas.microsoft.com/office/drawing/2014/main" id="{BF334D4D-CE0A-47B6-986F-3EEEC36D105D}"/>
              </a:ext>
            </a:extLst>
          </p:cNvPr>
          <p:cNvSpPr>
            <a:spLocks noEditPoints="1"/>
          </p:cNvSpPr>
          <p:nvPr/>
        </p:nvSpPr>
        <p:spPr bwMode="auto">
          <a:xfrm>
            <a:off x="3929557" y="4051487"/>
            <a:ext cx="490151" cy="972963"/>
          </a:xfrm>
          <a:custGeom>
            <a:avLst/>
            <a:gdLst>
              <a:gd name="T0" fmla="*/ 61 w 122"/>
              <a:gd name="T1" fmla="*/ 46 h 242"/>
              <a:gd name="T2" fmla="*/ 84 w 122"/>
              <a:gd name="T3" fmla="*/ 23 h 242"/>
              <a:gd name="T4" fmla="*/ 61 w 122"/>
              <a:gd name="T5" fmla="*/ 0 h 242"/>
              <a:gd name="T6" fmla="*/ 38 w 122"/>
              <a:gd name="T7" fmla="*/ 23 h 242"/>
              <a:gd name="T8" fmla="*/ 61 w 122"/>
              <a:gd name="T9" fmla="*/ 46 h 242"/>
              <a:gd name="T10" fmla="*/ 120 w 122"/>
              <a:gd name="T11" fmla="*/ 136 h 242"/>
              <a:gd name="T12" fmla="*/ 120 w 122"/>
              <a:gd name="T13" fmla="*/ 135 h 242"/>
              <a:gd name="T14" fmla="*/ 118 w 122"/>
              <a:gd name="T15" fmla="*/ 127 h 242"/>
              <a:gd name="T16" fmla="*/ 97 w 122"/>
              <a:gd name="T17" fmla="*/ 66 h 242"/>
              <a:gd name="T18" fmla="*/ 61 w 122"/>
              <a:gd name="T19" fmla="*/ 51 h 242"/>
              <a:gd name="T20" fmla="*/ 25 w 122"/>
              <a:gd name="T21" fmla="*/ 66 h 242"/>
              <a:gd name="T22" fmla="*/ 4 w 122"/>
              <a:gd name="T23" fmla="*/ 127 h 242"/>
              <a:gd name="T24" fmla="*/ 1 w 122"/>
              <a:gd name="T25" fmla="*/ 135 h 242"/>
              <a:gd name="T26" fmla="*/ 1 w 122"/>
              <a:gd name="T27" fmla="*/ 136 h 242"/>
              <a:gd name="T28" fmla="*/ 7 w 122"/>
              <a:gd name="T29" fmla="*/ 146 h 242"/>
              <a:gd name="T30" fmla="*/ 10 w 122"/>
              <a:gd name="T31" fmla="*/ 146 h 242"/>
              <a:gd name="T32" fmla="*/ 18 w 122"/>
              <a:gd name="T33" fmla="*/ 142 h 242"/>
              <a:gd name="T34" fmla="*/ 30 w 122"/>
              <a:gd name="T35" fmla="*/ 112 h 242"/>
              <a:gd name="T36" fmla="*/ 19 w 122"/>
              <a:gd name="T37" fmla="*/ 177 h 242"/>
              <a:gd name="T38" fmla="*/ 20 w 122"/>
              <a:gd name="T39" fmla="*/ 179 h 242"/>
              <a:gd name="T40" fmla="*/ 22 w 122"/>
              <a:gd name="T41" fmla="*/ 180 h 242"/>
              <a:gd name="T42" fmla="*/ 33 w 122"/>
              <a:gd name="T43" fmla="*/ 180 h 242"/>
              <a:gd name="T44" fmla="*/ 31 w 122"/>
              <a:gd name="T45" fmla="*/ 233 h 242"/>
              <a:gd name="T46" fmla="*/ 31 w 122"/>
              <a:gd name="T47" fmla="*/ 233 h 242"/>
              <a:gd name="T48" fmla="*/ 42 w 122"/>
              <a:gd name="T49" fmla="*/ 242 h 242"/>
              <a:gd name="T50" fmla="*/ 53 w 122"/>
              <a:gd name="T51" fmla="*/ 233 h 242"/>
              <a:gd name="T52" fmla="*/ 60 w 122"/>
              <a:gd name="T53" fmla="*/ 180 h 242"/>
              <a:gd name="T54" fmla="*/ 62 w 122"/>
              <a:gd name="T55" fmla="*/ 180 h 242"/>
              <a:gd name="T56" fmla="*/ 68 w 122"/>
              <a:gd name="T57" fmla="*/ 233 h 242"/>
              <a:gd name="T58" fmla="*/ 79 w 122"/>
              <a:gd name="T59" fmla="*/ 242 h 242"/>
              <a:gd name="T60" fmla="*/ 79 w 122"/>
              <a:gd name="T61" fmla="*/ 242 h 242"/>
              <a:gd name="T62" fmla="*/ 90 w 122"/>
              <a:gd name="T63" fmla="*/ 233 h 242"/>
              <a:gd name="T64" fmla="*/ 90 w 122"/>
              <a:gd name="T65" fmla="*/ 233 h 242"/>
              <a:gd name="T66" fmla="*/ 88 w 122"/>
              <a:gd name="T67" fmla="*/ 180 h 242"/>
              <a:gd name="T68" fmla="*/ 100 w 122"/>
              <a:gd name="T69" fmla="*/ 180 h 242"/>
              <a:gd name="T70" fmla="*/ 102 w 122"/>
              <a:gd name="T71" fmla="*/ 177 h 242"/>
              <a:gd name="T72" fmla="*/ 102 w 122"/>
              <a:gd name="T73" fmla="*/ 177 h 242"/>
              <a:gd name="T74" fmla="*/ 91 w 122"/>
              <a:gd name="T75" fmla="*/ 112 h 242"/>
              <a:gd name="T76" fmla="*/ 103 w 122"/>
              <a:gd name="T77" fmla="*/ 142 h 242"/>
              <a:gd name="T78" fmla="*/ 111 w 122"/>
              <a:gd name="T79" fmla="*/ 146 h 242"/>
              <a:gd name="T80" fmla="*/ 111 w 122"/>
              <a:gd name="T81" fmla="*/ 146 h 242"/>
              <a:gd name="T82" fmla="*/ 114 w 122"/>
              <a:gd name="T83" fmla="*/ 146 h 242"/>
              <a:gd name="T84" fmla="*/ 120 w 122"/>
              <a:gd name="T85" fmla="*/ 13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2" h="242">
                <a:moveTo>
                  <a:pt x="61" y="46"/>
                </a:moveTo>
                <a:cubicBezTo>
                  <a:pt x="73" y="46"/>
                  <a:pt x="84" y="35"/>
                  <a:pt x="84" y="23"/>
                </a:cubicBezTo>
                <a:cubicBezTo>
                  <a:pt x="84" y="10"/>
                  <a:pt x="73" y="0"/>
                  <a:pt x="61" y="0"/>
                </a:cubicBezTo>
                <a:cubicBezTo>
                  <a:pt x="48" y="0"/>
                  <a:pt x="38" y="10"/>
                  <a:pt x="38" y="23"/>
                </a:cubicBezTo>
                <a:cubicBezTo>
                  <a:pt x="38" y="35"/>
                  <a:pt x="48" y="46"/>
                  <a:pt x="61" y="46"/>
                </a:cubicBezTo>
                <a:close/>
                <a:moveTo>
                  <a:pt x="120" y="136"/>
                </a:moveTo>
                <a:cubicBezTo>
                  <a:pt x="120" y="136"/>
                  <a:pt x="120" y="135"/>
                  <a:pt x="120" y="135"/>
                </a:cubicBezTo>
                <a:cubicBezTo>
                  <a:pt x="120" y="135"/>
                  <a:pt x="119" y="131"/>
                  <a:pt x="118" y="127"/>
                </a:cubicBezTo>
                <a:cubicBezTo>
                  <a:pt x="112" y="109"/>
                  <a:pt x="100" y="72"/>
                  <a:pt x="97" y="66"/>
                </a:cubicBezTo>
                <a:cubicBezTo>
                  <a:pt x="92" y="55"/>
                  <a:pt x="81" y="51"/>
                  <a:pt x="61" y="51"/>
                </a:cubicBezTo>
                <a:cubicBezTo>
                  <a:pt x="40" y="51"/>
                  <a:pt x="30" y="55"/>
                  <a:pt x="25" y="66"/>
                </a:cubicBezTo>
                <a:cubicBezTo>
                  <a:pt x="21" y="72"/>
                  <a:pt x="9" y="109"/>
                  <a:pt x="4" y="127"/>
                </a:cubicBezTo>
                <a:cubicBezTo>
                  <a:pt x="2" y="131"/>
                  <a:pt x="1" y="135"/>
                  <a:pt x="1" y="135"/>
                </a:cubicBezTo>
                <a:cubicBezTo>
                  <a:pt x="1" y="135"/>
                  <a:pt x="1" y="136"/>
                  <a:pt x="1" y="136"/>
                </a:cubicBezTo>
                <a:cubicBezTo>
                  <a:pt x="0" y="140"/>
                  <a:pt x="2" y="144"/>
                  <a:pt x="7" y="146"/>
                </a:cubicBezTo>
                <a:cubicBezTo>
                  <a:pt x="8" y="146"/>
                  <a:pt x="9" y="146"/>
                  <a:pt x="10" y="146"/>
                </a:cubicBezTo>
                <a:cubicBezTo>
                  <a:pt x="13" y="146"/>
                  <a:pt x="17" y="145"/>
                  <a:pt x="18" y="142"/>
                </a:cubicBezTo>
                <a:cubicBezTo>
                  <a:pt x="30" y="112"/>
                  <a:pt x="30" y="112"/>
                  <a:pt x="30" y="112"/>
                </a:cubicBezTo>
                <a:cubicBezTo>
                  <a:pt x="19" y="177"/>
                  <a:pt x="19" y="177"/>
                  <a:pt x="19" y="177"/>
                </a:cubicBezTo>
                <a:cubicBezTo>
                  <a:pt x="19" y="178"/>
                  <a:pt x="19" y="178"/>
                  <a:pt x="20" y="179"/>
                </a:cubicBezTo>
                <a:cubicBezTo>
                  <a:pt x="20" y="179"/>
                  <a:pt x="21" y="180"/>
                  <a:pt x="22" y="180"/>
                </a:cubicBezTo>
                <a:cubicBezTo>
                  <a:pt x="33" y="180"/>
                  <a:pt x="33" y="180"/>
                  <a:pt x="33" y="180"/>
                </a:cubicBezTo>
                <a:cubicBezTo>
                  <a:pt x="32" y="196"/>
                  <a:pt x="31" y="231"/>
                  <a:pt x="31" y="233"/>
                </a:cubicBezTo>
                <a:cubicBezTo>
                  <a:pt x="31" y="233"/>
                  <a:pt x="31" y="233"/>
                  <a:pt x="31" y="233"/>
                </a:cubicBezTo>
                <a:cubicBezTo>
                  <a:pt x="32" y="238"/>
                  <a:pt x="37" y="242"/>
                  <a:pt x="42" y="242"/>
                </a:cubicBezTo>
                <a:cubicBezTo>
                  <a:pt x="48" y="242"/>
                  <a:pt x="53" y="238"/>
                  <a:pt x="53" y="233"/>
                </a:cubicBezTo>
                <a:cubicBezTo>
                  <a:pt x="60" y="180"/>
                  <a:pt x="60" y="180"/>
                  <a:pt x="60" y="180"/>
                </a:cubicBezTo>
                <a:cubicBezTo>
                  <a:pt x="62" y="180"/>
                  <a:pt x="62" y="180"/>
                  <a:pt x="62" y="180"/>
                </a:cubicBezTo>
                <a:cubicBezTo>
                  <a:pt x="68" y="233"/>
                  <a:pt x="68" y="233"/>
                  <a:pt x="68" y="233"/>
                </a:cubicBezTo>
                <a:cubicBezTo>
                  <a:pt x="68" y="238"/>
                  <a:pt x="73" y="242"/>
                  <a:pt x="79" y="242"/>
                </a:cubicBezTo>
                <a:cubicBezTo>
                  <a:pt x="79" y="242"/>
                  <a:pt x="79" y="242"/>
                  <a:pt x="79" y="242"/>
                </a:cubicBezTo>
                <a:cubicBezTo>
                  <a:pt x="85" y="242"/>
                  <a:pt x="90" y="238"/>
                  <a:pt x="90" y="233"/>
                </a:cubicBezTo>
                <a:cubicBezTo>
                  <a:pt x="90" y="233"/>
                  <a:pt x="90" y="233"/>
                  <a:pt x="90" y="233"/>
                </a:cubicBezTo>
                <a:cubicBezTo>
                  <a:pt x="90" y="231"/>
                  <a:pt x="89" y="196"/>
                  <a:pt x="88" y="180"/>
                </a:cubicBezTo>
                <a:cubicBezTo>
                  <a:pt x="100" y="180"/>
                  <a:pt x="100" y="180"/>
                  <a:pt x="100" y="180"/>
                </a:cubicBezTo>
                <a:cubicBezTo>
                  <a:pt x="101" y="180"/>
                  <a:pt x="102" y="179"/>
                  <a:pt x="102" y="177"/>
                </a:cubicBezTo>
                <a:cubicBezTo>
                  <a:pt x="102" y="177"/>
                  <a:pt x="102" y="177"/>
                  <a:pt x="102" y="177"/>
                </a:cubicBezTo>
                <a:cubicBezTo>
                  <a:pt x="91" y="112"/>
                  <a:pt x="91" y="112"/>
                  <a:pt x="91" y="112"/>
                </a:cubicBezTo>
                <a:cubicBezTo>
                  <a:pt x="103" y="142"/>
                  <a:pt x="103" y="142"/>
                  <a:pt x="103" y="142"/>
                </a:cubicBezTo>
                <a:cubicBezTo>
                  <a:pt x="105" y="145"/>
                  <a:pt x="108" y="146"/>
                  <a:pt x="111" y="146"/>
                </a:cubicBezTo>
                <a:cubicBezTo>
                  <a:pt x="111" y="146"/>
                  <a:pt x="111" y="146"/>
                  <a:pt x="111" y="146"/>
                </a:cubicBezTo>
                <a:cubicBezTo>
                  <a:pt x="112" y="146"/>
                  <a:pt x="113" y="146"/>
                  <a:pt x="114" y="146"/>
                </a:cubicBezTo>
                <a:cubicBezTo>
                  <a:pt x="119" y="144"/>
                  <a:pt x="122" y="140"/>
                  <a:pt x="120" y="136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19050">
            <a:solidFill>
              <a:schemeClr val="accent4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6">
            <a:extLst>
              <a:ext uri="{FF2B5EF4-FFF2-40B4-BE49-F238E27FC236}">
                <a16:creationId xmlns:a16="http://schemas.microsoft.com/office/drawing/2014/main" id="{46625DE8-8480-4E78-BB14-96FB6C86F80B}"/>
              </a:ext>
            </a:extLst>
          </p:cNvPr>
          <p:cNvSpPr>
            <a:spLocks noEditPoints="1"/>
          </p:cNvSpPr>
          <p:nvPr/>
        </p:nvSpPr>
        <p:spPr bwMode="auto">
          <a:xfrm>
            <a:off x="4495165" y="4061765"/>
            <a:ext cx="490151" cy="972963"/>
          </a:xfrm>
          <a:custGeom>
            <a:avLst/>
            <a:gdLst>
              <a:gd name="T0" fmla="*/ 61 w 122"/>
              <a:gd name="T1" fmla="*/ 46 h 242"/>
              <a:gd name="T2" fmla="*/ 84 w 122"/>
              <a:gd name="T3" fmla="*/ 23 h 242"/>
              <a:gd name="T4" fmla="*/ 61 w 122"/>
              <a:gd name="T5" fmla="*/ 0 h 242"/>
              <a:gd name="T6" fmla="*/ 38 w 122"/>
              <a:gd name="T7" fmla="*/ 23 h 242"/>
              <a:gd name="T8" fmla="*/ 61 w 122"/>
              <a:gd name="T9" fmla="*/ 46 h 242"/>
              <a:gd name="T10" fmla="*/ 120 w 122"/>
              <a:gd name="T11" fmla="*/ 136 h 242"/>
              <a:gd name="T12" fmla="*/ 120 w 122"/>
              <a:gd name="T13" fmla="*/ 135 h 242"/>
              <a:gd name="T14" fmla="*/ 118 w 122"/>
              <a:gd name="T15" fmla="*/ 127 h 242"/>
              <a:gd name="T16" fmla="*/ 97 w 122"/>
              <a:gd name="T17" fmla="*/ 66 h 242"/>
              <a:gd name="T18" fmla="*/ 61 w 122"/>
              <a:gd name="T19" fmla="*/ 51 h 242"/>
              <a:gd name="T20" fmla="*/ 25 w 122"/>
              <a:gd name="T21" fmla="*/ 66 h 242"/>
              <a:gd name="T22" fmla="*/ 4 w 122"/>
              <a:gd name="T23" fmla="*/ 127 h 242"/>
              <a:gd name="T24" fmla="*/ 1 w 122"/>
              <a:gd name="T25" fmla="*/ 135 h 242"/>
              <a:gd name="T26" fmla="*/ 1 w 122"/>
              <a:gd name="T27" fmla="*/ 136 h 242"/>
              <a:gd name="T28" fmla="*/ 7 w 122"/>
              <a:gd name="T29" fmla="*/ 146 h 242"/>
              <a:gd name="T30" fmla="*/ 10 w 122"/>
              <a:gd name="T31" fmla="*/ 146 h 242"/>
              <a:gd name="T32" fmla="*/ 18 w 122"/>
              <a:gd name="T33" fmla="*/ 142 h 242"/>
              <a:gd name="T34" fmla="*/ 30 w 122"/>
              <a:gd name="T35" fmla="*/ 112 h 242"/>
              <a:gd name="T36" fmla="*/ 19 w 122"/>
              <a:gd name="T37" fmla="*/ 177 h 242"/>
              <a:gd name="T38" fmla="*/ 20 w 122"/>
              <a:gd name="T39" fmla="*/ 179 h 242"/>
              <a:gd name="T40" fmla="*/ 22 w 122"/>
              <a:gd name="T41" fmla="*/ 180 h 242"/>
              <a:gd name="T42" fmla="*/ 33 w 122"/>
              <a:gd name="T43" fmla="*/ 180 h 242"/>
              <a:gd name="T44" fmla="*/ 31 w 122"/>
              <a:gd name="T45" fmla="*/ 233 h 242"/>
              <a:gd name="T46" fmla="*/ 31 w 122"/>
              <a:gd name="T47" fmla="*/ 233 h 242"/>
              <a:gd name="T48" fmla="*/ 42 w 122"/>
              <a:gd name="T49" fmla="*/ 242 h 242"/>
              <a:gd name="T50" fmla="*/ 53 w 122"/>
              <a:gd name="T51" fmla="*/ 233 h 242"/>
              <a:gd name="T52" fmla="*/ 60 w 122"/>
              <a:gd name="T53" fmla="*/ 180 h 242"/>
              <a:gd name="T54" fmla="*/ 62 w 122"/>
              <a:gd name="T55" fmla="*/ 180 h 242"/>
              <a:gd name="T56" fmla="*/ 68 w 122"/>
              <a:gd name="T57" fmla="*/ 233 h 242"/>
              <a:gd name="T58" fmla="*/ 79 w 122"/>
              <a:gd name="T59" fmla="*/ 242 h 242"/>
              <a:gd name="T60" fmla="*/ 79 w 122"/>
              <a:gd name="T61" fmla="*/ 242 h 242"/>
              <a:gd name="T62" fmla="*/ 90 w 122"/>
              <a:gd name="T63" fmla="*/ 233 h 242"/>
              <a:gd name="T64" fmla="*/ 90 w 122"/>
              <a:gd name="T65" fmla="*/ 233 h 242"/>
              <a:gd name="T66" fmla="*/ 88 w 122"/>
              <a:gd name="T67" fmla="*/ 180 h 242"/>
              <a:gd name="T68" fmla="*/ 100 w 122"/>
              <a:gd name="T69" fmla="*/ 180 h 242"/>
              <a:gd name="T70" fmla="*/ 102 w 122"/>
              <a:gd name="T71" fmla="*/ 177 h 242"/>
              <a:gd name="T72" fmla="*/ 102 w 122"/>
              <a:gd name="T73" fmla="*/ 177 h 242"/>
              <a:gd name="T74" fmla="*/ 91 w 122"/>
              <a:gd name="T75" fmla="*/ 112 h 242"/>
              <a:gd name="T76" fmla="*/ 103 w 122"/>
              <a:gd name="T77" fmla="*/ 142 h 242"/>
              <a:gd name="T78" fmla="*/ 111 w 122"/>
              <a:gd name="T79" fmla="*/ 146 h 242"/>
              <a:gd name="T80" fmla="*/ 111 w 122"/>
              <a:gd name="T81" fmla="*/ 146 h 242"/>
              <a:gd name="T82" fmla="*/ 114 w 122"/>
              <a:gd name="T83" fmla="*/ 146 h 242"/>
              <a:gd name="T84" fmla="*/ 120 w 122"/>
              <a:gd name="T85" fmla="*/ 13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2" h="242">
                <a:moveTo>
                  <a:pt x="61" y="46"/>
                </a:moveTo>
                <a:cubicBezTo>
                  <a:pt x="73" y="46"/>
                  <a:pt x="84" y="35"/>
                  <a:pt x="84" y="23"/>
                </a:cubicBezTo>
                <a:cubicBezTo>
                  <a:pt x="84" y="10"/>
                  <a:pt x="73" y="0"/>
                  <a:pt x="61" y="0"/>
                </a:cubicBezTo>
                <a:cubicBezTo>
                  <a:pt x="48" y="0"/>
                  <a:pt x="38" y="10"/>
                  <a:pt x="38" y="23"/>
                </a:cubicBezTo>
                <a:cubicBezTo>
                  <a:pt x="38" y="35"/>
                  <a:pt x="48" y="46"/>
                  <a:pt x="61" y="46"/>
                </a:cubicBezTo>
                <a:close/>
                <a:moveTo>
                  <a:pt x="120" y="136"/>
                </a:moveTo>
                <a:cubicBezTo>
                  <a:pt x="120" y="136"/>
                  <a:pt x="120" y="135"/>
                  <a:pt x="120" y="135"/>
                </a:cubicBezTo>
                <a:cubicBezTo>
                  <a:pt x="120" y="135"/>
                  <a:pt x="119" y="131"/>
                  <a:pt x="118" y="127"/>
                </a:cubicBezTo>
                <a:cubicBezTo>
                  <a:pt x="112" y="109"/>
                  <a:pt x="100" y="72"/>
                  <a:pt x="97" y="66"/>
                </a:cubicBezTo>
                <a:cubicBezTo>
                  <a:pt x="92" y="55"/>
                  <a:pt x="81" y="51"/>
                  <a:pt x="61" y="51"/>
                </a:cubicBezTo>
                <a:cubicBezTo>
                  <a:pt x="40" y="51"/>
                  <a:pt x="30" y="55"/>
                  <a:pt x="25" y="66"/>
                </a:cubicBezTo>
                <a:cubicBezTo>
                  <a:pt x="21" y="72"/>
                  <a:pt x="9" y="109"/>
                  <a:pt x="4" y="127"/>
                </a:cubicBezTo>
                <a:cubicBezTo>
                  <a:pt x="2" y="131"/>
                  <a:pt x="1" y="135"/>
                  <a:pt x="1" y="135"/>
                </a:cubicBezTo>
                <a:cubicBezTo>
                  <a:pt x="1" y="135"/>
                  <a:pt x="1" y="136"/>
                  <a:pt x="1" y="136"/>
                </a:cubicBezTo>
                <a:cubicBezTo>
                  <a:pt x="0" y="140"/>
                  <a:pt x="2" y="144"/>
                  <a:pt x="7" y="146"/>
                </a:cubicBezTo>
                <a:cubicBezTo>
                  <a:pt x="8" y="146"/>
                  <a:pt x="9" y="146"/>
                  <a:pt x="10" y="146"/>
                </a:cubicBezTo>
                <a:cubicBezTo>
                  <a:pt x="13" y="146"/>
                  <a:pt x="17" y="145"/>
                  <a:pt x="18" y="142"/>
                </a:cubicBezTo>
                <a:cubicBezTo>
                  <a:pt x="30" y="112"/>
                  <a:pt x="30" y="112"/>
                  <a:pt x="30" y="112"/>
                </a:cubicBezTo>
                <a:cubicBezTo>
                  <a:pt x="19" y="177"/>
                  <a:pt x="19" y="177"/>
                  <a:pt x="19" y="177"/>
                </a:cubicBezTo>
                <a:cubicBezTo>
                  <a:pt x="19" y="178"/>
                  <a:pt x="19" y="178"/>
                  <a:pt x="20" y="179"/>
                </a:cubicBezTo>
                <a:cubicBezTo>
                  <a:pt x="20" y="179"/>
                  <a:pt x="21" y="180"/>
                  <a:pt x="22" y="180"/>
                </a:cubicBezTo>
                <a:cubicBezTo>
                  <a:pt x="33" y="180"/>
                  <a:pt x="33" y="180"/>
                  <a:pt x="33" y="180"/>
                </a:cubicBezTo>
                <a:cubicBezTo>
                  <a:pt x="32" y="196"/>
                  <a:pt x="31" y="231"/>
                  <a:pt x="31" y="233"/>
                </a:cubicBezTo>
                <a:cubicBezTo>
                  <a:pt x="31" y="233"/>
                  <a:pt x="31" y="233"/>
                  <a:pt x="31" y="233"/>
                </a:cubicBezTo>
                <a:cubicBezTo>
                  <a:pt x="32" y="238"/>
                  <a:pt x="37" y="242"/>
                  <a:pt x="42" y="242"/>
                </a:cubicBezTo>
                <a:cubicBezTo>
                  <a:pt x="48" y="242"/>
                  <a:pt x="53" y="238"/>
                  <a:pt x="53" y="233"/>
                </a:cubicBezTo>
                <a:cubicBezTo>
                  <a:pt x="60" y="180"/>
                  <a:pt x="60" y="180"/>
                  <a:pt x="60" y="180"/>
                </a:cubicBezTo>
                <a:cubicBezTo>
                  <a:pt x="62" y="180"/>
                  <a:pt x="62" y="180"/>
                  <a:pt x="62" y="180"/>
                </a:cubicBezTo>
                <a:cubicBezTo>
                  <a:pt x="68" y="233"/>
                  <a:pt x="68" y="233"/>
                  <a:pt x="68" y="233"/>
                </a:cubicBezTo>
                <a:cubicBezTo>
                  <a:pt x="68" y="238"/>
                  <a:pt x="73" y="242"/>
                  <a:pt x="79" y="242"/>
                </a:cubicBezTo>
                <a:cubicBezTo>
                  <a:pt x="79" y="242"/>
                  <a:pt x="79" y="242"/>
                  <a:pt x="79" y="242"/>
                </a:cubicBezTo>
                <a:cubicBezTo>
                  <a:pt x="85" y="242"/>
                  <a:pt x="90" y="238"/>
                  <a:pt x="90" y="233"/>
                </a:cubicBezTo>
                <a:cubicBezTo>
                  <a:pt x="90" y="233"/>
                  <a:pt x="90" y="233"/>
                  <a:pt x="90" y="233"/>
                </a:cubicBezTo>
                <a:cubicBezTo>
                  <a:pt x="90" y="231"/>
                  <a:pt x="89" y="196"/>
                  <a:pt x="88" y="180"/>
                </a:cubicBezTo>
                <a:cubicBezTo>
                  <a:pt x="100" y="180"/>
                  <a:pt x="100" y="180"/>
                  <a:pt x="100" y="180"/>
                </a:cubicBezTo>
                <a:cubicBezTo>
                  <a:pt x="101" y="180"/>
                  <a:pt x="102" y="179"/>
                  <a:pt x="102" y="177"/>
                </a:cubicBezTo>
                <a:cubicBezTo>
                  <a:pt x="102" y="177"/>
                  <a:pt x="102" y="177"/>
                  <a:pt x="102" y="177"/>
                </a:cubicBezTo>
                <a:cubicBezTo>
                  <a:pt x="91" y="112"/>
                  <a:pt x="91" y="112"/>
                  <a:pt x="91" y="112"/>
                </a:cubicBezTo>
                <a:cubicBezTo>
                  <a:pt x="103" y="142"/>
                  <a:pt x="103" y="142"/>
                  <a:pt x="103" y="142"/>
                </a:cubicBezTo>
                <a:cubicBezTo>
                  <a:pt x="105" y="145"/>
                  <a:pt x="108" y="146"/>
                  <a:pt x="111" y="146"/>
                </a:cubicBezTo>
                <a:cubicBezTo>
                  <a:pt x="111" y="146"/>
                  <a:pt x="111" y="146"/>
                  <a:pt x="111" y="146"/>
                </a:cubicBezTo>
                <a:cubicBezTo>
                  <a:pt x="112" y="146"/>
                  <a:pt x="113" y="146"/>
                  <a:pt x="114" y="146"/>
                </a:cubicBezTo>
                <a:cubicBezTo>
                  <a:pt x="119" y="144"/>
                  <a:pt x="122" y="140"/>
                  <a:pt x="120" y="136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19050">
            <a:solidFill>
              <a:schemeClr val="accent4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85CAC9D9-4CB6-4500-A8D8-7D21A6CE7CA4}"/>
              </a:ext>
            </a:extLst>
          </p:cNvPr>
          <p:cNvSpPr>
            <a:spLocks noEditPoints="1"/>
          </p:cNvSpPr>
          <p:nvPr/>
        </p:nvSpPr>
        <p:spPr bwMode="auto">
          <a:xfrm>
            <a:off x="3352596" y="2757658"/>
            <a:ext cx="490151" cy="976914"/>
          </a:xfrm>
          <a:custGeom>
            <a:avLst/>
            <a:gdLst>
              <a:gd name="T0" fmla="*/ 121 w 122"/>
              <a:gd name="T1" fmla="*/ 136 h 243"/>
              <a:gd name="T2" fmla="*/ 121 w 122"/>
              <a:gd name="T3" fmla="*/ 136 h 243"/>
              <a:gd name="T4" fmla="*/ 118 w 122"/>
              <a:gd name="T5" fmla="*/ 127 h 243"/>
              <a:gd name="T6" fmla="*/ 97 w 122"/>
              <a:gd name="T7" fmla="*/ 66 h 243"/>
              <a:gd name="T8" fmla="*/ 61 w 122"/>
              <a:gd name="T9" fmla="*/ 51 h 243"/>
              <a:gd name="T10" fmla="*/ 25 w 122"/>
              <a:gd name="T11" fmla="*/ 66 h 243"/>
              <a:gd name="T12" fmla="*/ 4 w 122"/>
              <a:gd name="T13" fmla="*/ 127 h 243"/>
              <a:gd name="T14" fmla="*/ 1 w 122"/>
              <a:gd name="T15" fmla="*/ 136 h 243"/>
              <a:gd name="T16" fmla="*/ 1 w 122"/>
              <a:gd name="T17" fmla="*/ 136 h 243"/>
              <a:gd name="T18" fmla="*/ 7 w 122"/>
              <a:gd name="T19" fmla="*/ 146 h 243"/>
              <a:gd name="T20" fmla="*/ 11 w 122"/>
              <a:gd name="T21" fmla="*/ 147 h 243"/>
              <a:gd name="T22" fmla="*/ 18 w 122"/>
              <a:gd name="T23" fmla="*/ 142 h 243"/>
              <a:gd name="T24" fmla="*/ 35 w 122"/>
              <a:gd name="T25" fmla="*/ 105 h 243"/>
              <a:gd name="T26" fmla="*/ 32 w 122"/>
              <a:gd name="T27" fmla="*/ 233 h 243"/>
              <a:gd name="T28" fmla="*/ 32 w 122"/>
              <a:gd name="T29" fmla="*/ 233 h 243"/>
              <a:gd name="T30" fmla="*/ 43 w 122"/>
              <a:gd name="T31" fmla="*/ 243 h 243"/>
              <a:gd name="T32" fmla="*/ 54 w 122"/>
              <a:gd name="T33" fmla="*/ 233 h 243"/>
              <a:gd name="T34" fmla="*/ 61 w 122"/>
              <a:gd name="T35" fmla="*/ 171 h 243"/>
              <a:gd name="T36" fmla="*/ 69 w 122"/>
              <a:gd name="T37" fmla="*/ 233 h 243"/>
              <a:gd name="T38" fmla="*/ 80 w 122"/>
              <a:gd name="T39" fmla="*/ 243 h 243"/>
              <a:gd name="T40" fmla="*/ 80 w 122"/>
              <a:gd name="T41" fmla="*/ 243 h 243"/>
              <a:gd name="T42" fmla="*/ 91 w 122"/>
              <a:gd name="T43" fmla="*/ 233 h 243"/>
              <a:gd name="T44" fmla="*/ 91 w 122"/>
              <a:gd name="T45" fmla="*/ 233 h 243"/>
              <a:gd name="T46" fmla="*/ 87 w 122"/>
              <a:gd name="T47" fmla="*/ 105 h 243"/>
              <a:gd name="T48" fmla="*/ 104 w 122"/>
              <a:gd name="T49" fmla="*/ 142 h 243"/>
              <a:gd name="T50" fmla="*/ 112 w 122"/>
              <a:gd name="T51" fmla="*/ 147 h 243"/>
              <a:gd name="T52" fmla="*/ 115 w 122"/>
              <a:gd name="T53" fmla="*/ 146 h 243"/>
              <a:gd name="T54" fmla="*/ 121 w 122"/>
              <a:gd name="T55" fmla="*/ 136 h 243"/>
              <a:gd name="T56" fmla="*/ 61 w 122"/>
              <a:gd name="T57" fmla="*/ 46 h 243"/>
              <a:gd name="T58" fmla="*/ 84 w 122"/>
              <a:gd name="T59" fmla="*/ 23 h 243"/>
              <a:gd name="T60" fmla="*/ 61 w 122"/>
              <a:gd name="T61" fmla="*/ 0 h 243"/>
              <a:gd name="T62" fmla="*/ 38 w 122"/>
              <a:gd name="T63" fmla="*/ 23 h 243"/>
              <a:gd name="T64" fmla="*/ 61 w 122"/>
              <a:gd name="T65" fmla="*/ 46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2" h="243">
                <a:moveTo>
                  <a:pt x="121" y="136"/>
                </a:moveTo>
                <a:cubicBezTo>
                  <a:pt x="121" y="136"/>
                  <a:pt x="121" y="136"/>
                  <a:pt x="121" y="136"/>
                </a:cubicBezTo>
                <a:cubicBezTo>
                  <a:pt x="121" y="135"/>
                  <a:pt x="120" y="131"/>
                  <a:pt x="118" y="127"/>
                </a:cubicBezTo>
                <a:cubicBezTo>
                  <a:pt x="112" y="109"/>
                  <a:pt x="100" y="72"/>
                  <a:pt x="97" y="66"/>
                </a:cubicBezTo>
                <a:cubicBezTo>
                  <a:pt x="92" y="55"/>
                  <a:pt x="82" y="51"/>
                  <a:pt x="61" y="51"/>
                </a:cubicBezTo>
                <a:cubicBezTo>
                  <a:pt x="41" y="51"/>
                  <a:pt x="30" y="55"/>
                  <a:pt x="25" y="66"/>
                </a:cubicBezTo>
                <a:cubicBezTo>
                  <a:pt x="22" y="72"/>
                  <a:pt x="10" y="109"/>
                  <a:pt x="4" y="127"/>
                </a:cubicBezTo>
                <a:cubicBezTo>
                  <a:pt x="3" y="131"/>
                  <a:pt x="2" y="135"/>
                  <a:pt x="1" y="136"/>
                </a:cubicBezTo>
                <a:cubicBezTo>
                  <a:pt x="1" y="136"/>
                  <a:pt x="1" y="136"/>
                  <a:pt x="1" y="136"/>
                </a:cubicBezTo>
                <a:cubicBezTo>
                  <a:pt x="0" y="140"/>
                  <a:pt x="3" y="145"/>
                  <a:pt x="7" y="146"/>
                </a:cubicBezTo>
                <a:cubicBezTo>
                  <a:pt x="8" y="146"/>
                  <a:pt x="9" y="147"/>
                  <a:pt x="11" y="147"/>
                </a:cubicBezTo>
                <a:cubicBezTo>
                  <a:pt x="14" y="147"/>
                  <a:pt x="17" y="145"/>
                  <a:pt x="18" y="142"/>
                </a:cubicBezTo>
                <a:cubicBezTo>
                  <a:pt x="35" y="105"/>
                  <a:pt x="35" y="105"/>
                  <a:pt x="35" y="105"/>
                </a:cubicBezTo>
                <a:cubicBezTo>
                  <a:pt x="34" y="153"/>
                  <a:pt x="32" y="230"/>
                  <a:pt x="32" y="233"/>
                </a:cubicBezTo>
                <a:cubicBezTo>
                  <a:pt x="32" y="233"/>
                  <a:pt x="32" y="233"/>
                  <a:pt x="32" y="233"/>
                </a:cubicBezTo>
                <a:cubicBezTo>
                  <a:pt x="32" y="239"/>
                  <a:pt x="37" y="243"/>
                  <a:pt x="43" y="243"/>
                </a:cubicBezTo>
                <a:cubicBezTo>
                  <a:pt x="49" y="243"/>
                  <a:pt x="53" y="239"/>
                  <a:pt x="54" y="233"/>
                </a:cubicBezTo>
                <a:cubicBezTo>
                  <a:pt x="61" y="171"/>
                  <a:pt x="61" y="171"/>
                  <a:pt x="61" y="171"/>
                </a:cubicBezTo>
                <a:cubicBezTo>
                  <a:pt x="69" y="233"/>
                  <a:pt x="69" y="233"/>
                  <a:pt x="69" y="233"/>
                </a:cubicBezTo>
                <a:cubicBezTo>
                  <a:pt x="69" y="239"/>
                  <a:pt x="74" y="243"/>
                  <a:pt x="80" y="243"/>
                </a:cubicBezTo>
                <a:cubicBezTo>
                  <a:pt x="80" y="243"/>
                  <a:pt x="80" y="243"/>
                  <a:pt x="80" y="243"/>
                </a:cubicBezTo>
                <a:cubicBezTo>
                  <a:pt x="85" y="243"/>
                  <a:pt x="90" y="239"/>
                  <a:pt x="91" y="233"/>
                </a:cubicBezTo>
                <a:cubicBezTo>
                  <a:pt x="91" y="233"/>
                  <a:pt x="91" y="233"/>
                  <a:pt x="91" y="233"/>
                </a:cubicBezTo>
                <a:cubicBezTo>
                  <a:pt x="90" y="230"/>
                  <a:pt x="88" y="153"/>
                  <a:pt x="87" y="105"/>
                </a:cubicBezTo>
                <a:cubicBezTo>
                  <a:pt x="104" y="142"/>
                  <a:pt x="104" y="142"/>
                  <a:pt x="104" y="142"/>
                </a:cubicBezTo>
                <a:cubicBezTo>
                  <a:pt x="105" y="145"/>
                  <a:pt x="108" y="147"/>
                  <a:pt x="112" y="147"/>
                </a:cubicBezTo>
                <a:cubicBezTo>
                  <a:pt x="113" y="147"/>
                  <a:pt x="114" y="146"/>
                  <a:pt x="115" y="146"/>
                </a:cubicBezTo>
                <a:cubicBezTo>
                  <a:pt x="120" y="145"/>
                  <a:pt x="122" y="140"/>
                  <a:pt x="121" y="136"/>
                </a:cubicBezTo>
                <a:close/>
                <a:moveTo>
                  <a:pt x="61" y="46"/>
                </a:moveTo>
                <a:cubicBezTo>
                  <a:pt x="74" y="46"/>
                  <a:pt x="84" y="35"/>
                  <a:pt x="84" y="23"/>
                </a:cubicBezTo>
                <a:cubicBezTo>
                  <a:pt x="84" y="10"/>
                  <a:pt x="74" y="0"/>
                  <a:pt x="61" y="0"/>
                </a:cubicBezTo>
                <a:cubicBezTo>
                  <a:pt x="49" y="0"/>
                  <a:pt x="38" y="10"/>
                  <a:pt x="38" y="23"/>
                </a:cubicBezTo>
                <a:cubicBezTo>
                  <a:pt x="38" y="35"/>
                  <a:pt x="49" y="46"/>
                  <a:pt x="61" y="46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5">
            <a:extLst>
              <a:ext uri="{FF2B5EF4-FFF2-40B4-BE49-F238E27FC236}">
                <a16:creationId xmlns:a16="http://schemas.microsoft.com/office/drawing/2014/main" id="{5746FB5F-7F74-4334-A756-53E15C173B33}"/>
              </a:ext>
            </a:extLst>
          </p:cNvPr>
          <p:cNvSpPr>
            <a:spLocks noEditPoints="1"/>
          </p:cNvSpPr>
          <p:nvPr/>
        </p:nvSpPr>
        <p:spPr bwMode="auto">
          <a:xfrm>
            <a:off x="3923928" y="2744924"/>
            <a:ext cx="490151" cy="976914"/>
          </a:xfrm>
          <a:custGeom>
            <a:avLst/>
            <a:gdLst>
              <a:gd name="T0" fmla="*/ 121 w 122"/>
              <a:gd name="T1" fmla="*/ 136 h 243"/>
              <a:gd name="T2" fmla="*/ 121 w 122"/>
              <a:gd name="T3" fmla="*/ 136 h 243"/>
              <a:gd name="T4" fmla="*/ 118 w 122"/>
              <a:gd name="T5" fmla="*/ 127 h 243"/>
              <a:gd name="T6" fmla="*/ 97 w 122"/>
              <a:gd name="T7" fmla="*/ 66 h 243"/>
              <a:gd name="T8" fmla="*/ 61 w 122"/>
              <a:gd name="T9" fmla="*/ 51 h 243"/>
              <a:gd name="T10" fmla="*/ 25 w 122"/>
              <a:gd name="T11" fmla="*/ 66 h 243"/>
              <a:gd name="T12" fmla="*/ 4 w 122"/>
              <a:gd name="T13" fmla="*/ 127 h 243"/>
              <a:gd name="T14" fmla="*/ 1 w 122"/>
              <a:gd name="T15" fmla="*/ 136 h 243"/>
              <a:gd name="T16" fmla="*/ 1 w 122"/>
              <a:gd name="T17" fmla="*/ 136 h 243"/>
              <a:gd name="T18" fmla="*/ 7 w 122"/>
              <a:gd name="T19" fmla="*/ 146 h 243"/>
              <a:gd name="T20" fmla="*/ 11 w 122"/>
              <a:gd name="T21" fmla="*/ 147 h 243"/>
              <a:gd name="T22" fmla="*/ 18 w 122"/>
              <a:gd name="T23" fmla="*/ 142 h 243"/>
              <a:gd name="T24" fmla="*/ 35 w 122"/>
              <a:gd name="T25" fmla="*/ 105 h 243"/>
              <a:gd name="T26" fmla="*/ 32 w 122"/>
              <a:gd name="T27" fmla="*/ 233 h 243"/>
              <a:gd name="T28" fmla="*/ 32 w 122"/>
              <a:gd name="T29" fmla="*/ 233 h 243"/>
              <a:gd name="T30" fmla="*/ 43 w 122"/>
              <a:gd name="T31" fmla="*/ 243 h 243"/>
              <a:gd name="T32" fmla="*/ 54 w 122"/>
              <a:gd name="T33" fmla="*/ 233 h 243"/>
              <a:gd name="T34" fmla="*/ 61 w 122"/>
              <a:gd name="T35" fmla="*/ 171 h 243"/>
              <a:gd name="T36" fmla="*/ 69 w 122"/>
              <a:gd name="T37" fmla="*/ 233 h 243"/>
              <a:gd name="T38" fmla="*/ 80 w 122"/>
              <a:gd name="T39" fmla="*/ 243 h 243"/>
              <a:gd name="T40" fmla="*/ 80 w 122"/>
              <a:gd name="T41" fmla="*/ 243 h 243"/>
              <a:gd name="T42" fmla="*/ 91 w 122"/>
              <a:gd name="T43" fmla="*/ 233 h 243"/>
              <a:gd name="T44" fmla="*/ 91 w 122"/>
              <a:gd name="T45" fmla="*/ 233 h 243"/>
              <a:gd name="T46" fmla="*/ 87 w 122"/>
              <a:gd name="T47" fmla="*/ 105 h 243"/>
              <a:gd name="T48" fmla="*/ 104 w 122"/>
              <a:gd name="T49" fmla="*/ 142 h 243"/>
              <a:gd name="T50" fmla="*/ 112 w 122"/>
              <a:gd name="T51" fmla="*/ 147 h 243"/>
              <a:gd name="T52" fmla="*/ 115 w 122"/>
              <a:gd name="T53" fmla="*/ 146 h 243"/>
              <a:gd name="T54" fmla="*/ 121 w 122"/>
              <a:gd name="T55" fmla="*/ 136 h 243"/>
              <a:gd name="T56" fmla="*/ 61 w 122"/>
              <a:gd name="T57" fmla="*/ 46 h 243"/>
              <a:gd name="T58" fmla="*/ 84 w 122"/>
              <a:gd name="T59" fmla="*/ 23 h 243"/>
              <a:gd name="T60" fmla="*/ 61 w 122"/>
              <a:gd name="T61" fmla="*/ 0 h 243"/>
              <a:gd name="T62" fmla="*/ 38 w 122"/>
              <a:gd name="T63" fmla="*/ 23 h 243"/>
              <a:gd name="T64" fmla="*/ 61 w 122"/>
              <a:gd name="T65" fmla="*/ 46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2" h="243">
                <a:moveTo>
                  <a:pt x="121" y="136"/>
                </a:moveTo>
                <a:cubicBezTo>
                  <a:pt x="121" y="136"/>
                  <a:pt x="121" y="136"/>
                  <a:pt x="121" y="136"/>
                </a:cubicBezTo>
                <a:cubicBezTo>
                  <a:pt x="121" y="135"/>
                  <a:pt x="120" y="131"/>
                  <a:pt x="118" y="127"/>
                </a:cubicBezTo>
                <a:cubicBezTo>
                  <a:pt x="112" y="109"/>
                  <a:pt x="100" y="72"/>
                  <a:pt x="97" y="66"/>
                </a:cubicBezTo>
                <a:cubicBezTo>
                  <a:pt x="92" y="55"/>
                  <a:pt x="82" y="51"/>
                  <a:pt x="61" y="51"/>
                </a:cubicBezTo>
                <a:cubicBezTo>
                  <a:pt x="41" y="51"/>
                  <a:pt x="30" y="55"/>
                  <a:pt x="25" y="66"/>
                </a:cubicBezTo>
                <a:cubicBezTo>
                  <a:pt x="22" y="72"/>
                  <a:pt x="10" y="109"/>
                  <a:pt x="4" y="127"/>
                </a:cubicBezTo>
                <a:cubicBezTo>
                  <a:pt x="3" y="131"/>
                  <a:pt x="2" y="135"/>
                  <a:pt x="1" y="136"/>
                </a:cubicBezTo>
                <a:cubicBezTo>
                  <a:pt x="1" y="136"/>
                  <a:pt x="1" y="136"/>
                  <a:pt x="1" y="136"/>
                </a:cubicBezTo>
                <a:cubicBezTo>
                  <a:pt x="0" y="140"/>
                  <a:pt x="3" y="145"/>
                  <a:pt x="7" y="146"/>
                </a:cubicBezTo>
                <a:cubicBezTo>
                  <a:pt x="8" y="146"/>
                  <a:pt x="9" y="147"/>
                  <a:pt x="11" y="147"/>
                </a:cubicBezTo>
                <a:cubicBezTo>
                  <a:pt x="14" y="147"/>
                  <a:pt x="17" y="145"/>
                  <a:pt x="18" y="142"/>
                </a:cubicBezTo>
                <a:cubicBezTo>
                  <a:pt x="35" y="105"/>
                  <a:pt x="35" y="105"/>
                  <a:pt x="35" y="105"/>
                </a:cubicBezTo>
                <a:cubicBezTo>
                  <a:pt x="34" y="153"/>
                  <a:pt x="32" y="230"/>
                  <a:pt x="32" y="233"/>
                </a:cubicBezTo>
                <a:cubicBezTo>
                  <a:pt x="32" y="233"/>
                  <a:pt x="32" y="233"/>
                  <a:pt x="32" y="233"/>
                </a:cubicBezTo>
                <a:cubicBezTo>
                  <a:pt x="32" y="239"/>
                  <a:pt x="37" y="243"/>
                  <a:pt x="43" y="243"/>
                </a:cubicBezTo>
                <a:cubicBezTo>
                  <a:pt x="49" y="243"/>
                  <a:pt x="53" y="239"/>
                  <a:pt x="54" y="233"/>
                </a:cubicBezTo>
                <a:cubicBezTo>
                  <a:pt x="61" y="171"/>
                  <a:pt x="61" y="171"/>
                  <a:pt x="61" y="171"/>
                </a:cubicBezTo>
                <a:cubicBezTo>
                  <a:pt x="69" y="233"/>
                  <a:pt x="69" y="233"/>
                  <a:pt x="69" y="233"/>
                </a:cubicBezTo>
                <a:cubicBezTo>
                  <a:pt x="69" y="239"/>
                  <a:pt x="74" y="243"/>
                  <a:pt x="80" y="243"/>
                </a:cubicBezTo>
                <a:cubicBezTo>
                  <a:pt x="80" y="243"/>
                  <a:pt x="80" y="243"/>
                  <a:pt x="80" y="243"/>
                </a:cubicBezTo>
                <a:cubicBezTo>
                  <a:pt x="85" y="243"/>
                  <a:pt x="90" y="239"/>
                  <a:pt x="91" y="233"/>
                </a:cubicBezTo>
                <a:cubicBezTo>
                  <a:pt x="91" y="233"/>
                  <a:pt x="91" y="233"/>
                  <a:pt x="91" y="233"/>
                </a:cubicBezTo>
                <a:cubicBezTo>
                  <a:pt x="90" y="230"/>
                  <a:pt x="88" y="153"/>
                  <a:pt x="87" y="105"/>
                </a:cubicBezTo>
                <a:cubicBezTo>
                  <a:pt x="104" y="142"/>
                  <a:pt x="104" y="142"/>
                  <a:pt x="104" y="142"/>
                </a:cubicBezTo>
                <a:cubicBezTo>
                  <a:pt x="105" y="145"/>
                  <a:pt x="108" y="147"/>
                  <a:pt x="112" y="147"/>
                </a:cubicBezTo>
                <a:cubicBezTo>
                  <a:pt x="113" y="147"/>
                  <a:pt x="114" y="146"/>
                  <a:pt x="115" y="146"/>
                </a:cubicBezTo>
                <a:cubicBezTo>
                  <a:pt x="120" y="145"/>
                  <a:pt x="122" y="140"/>
                  <a:pt x="121" y="136"/>
                </a:cubicBezTo>
                <a:close/>
                <a:moveTo>
                  <a:pt x="61" y="46"/>
                </a:moveTo>
                <a:cubicBezTo>
                  <a:pt x="74" y="46"/>
                  <a:pt x="84" y="35"/>
                  <a:pt x="84" y="23"/>
                </a:cubicBezTo>
                <a:cubicBezTo>
                  <a:pt x="84" y="10"/>
                  <a:pt x="74" y="0"/>
                  <a:pt x="61" y="0"/>
                </a:cubicBezTo>
                <a:cubicBezTo>
                  <a:pt x="49" y="0"/>
                  <a:pt x="38" y="10"/>
                  <a:pt x="38" y="23"/>
                </a:cubicBezTo>
                <a:cubicBezTo>
                  <a:pt x="38" y="35"/>
                  <a:pt x="49" y="46"/>
                  <a:pt x="61" y="46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45" name="Freeform 6">
            <a:extLst>
              <a:ext uri="{FF2B5EF4-FFF2-40B4-BE49-F238E27FC236}">
                <a16:creationId xmlns:a16="http://schemas.microsoft.com/office/drawing/2014/main" id="{04748A50-9E4A-48C2-AECF-8255B98E8221}"/>
              </a:ext>
            </a:extLst>
          </p:cNvPr>
          <p:cNvSpPr>
            <a:spLocks noEditPoints="1"/>
          </p:cNvSpPr>
          <p:nvPr/>
        </p:nvSpPr>
        <p:spPr bwMode="auto">
          <a:xfrm>
            <a:off x="5060773" y="4067891"/>
            <a:ext cx="490151" cy="972963"/>
          </a:xfrm>
          <a:custGeom>
            <a:avLst/>
            <a:gdLst>
              <a:gd name="T0" fmla="*/ 61 w 122"/>
              <a:gd name="T1" fmla="*/ 46 h 242"/>
              <a:gd name="T2" fmla="*/ 84 w 122"/>
              <a:gd name="T3" fmla="*/ 23 h 242"/>
              <a:gd name="T4" fmla="*/ 61 w 122"/>
              <a:gd name="T5" fmla="*/ 0 h 242"/>
              <a:gd name="T6" fmla="*/ 38 w 122"/>
              <a:gd name="T7" fmla="*/ 23 h 242"/>
              <a:gd name="T8" fmla="*/ 61 w 122"/>
              <a:gd name="T9" fmla="*/ 46 h 242"/>
              <a:gd name="T10" fmla="*/ 120 w 122"/>
              <a:gd name="T11" fmla="*/ 136 h 242"/>
              <a:gd name="T12" fmla="*/ 120 w 122"/>
              <a:gd name="T13" fmla="*/ 135 h 242"/>
              <a:gd name="T14" fmla="*/ 118 w 122"/>
              <a:gd name="T15" fmla="*/ 127 h 242"/>
              <a:gd name="T16" fmla="*/ 97 w 122"/>
              <a:gd name="T17" fmla="*/ 66 h 242"/>
              <a:gd name="T18" fmla="*/ 61 w 122"/>
              <a:gd name="T19" fmla="*/ 51 h 242"/>
              <a:gd name="T20" fmla="*/ 25 w 122"/>
              <a:gd name="T21" fmla="*/ 66 h 242"/>
              <a:gd name="T22" fmla="*/ 4 w 122"/>
              <a:gd name="T23" fmla="*/ 127 h 242"/>
              <a:gd name="T24" fmla="*/ 1 w 122"/>
              <a:gd name="T25" fmla="*/ 135 h 242"/>
              <a:gd name="T26" fmla="*/ 1 w 122"/>
              <a:gd name="T27" fmla="*/ 136 h 242"/>
              <a:gd name="T28" fmla="*/ 7 w 122"/>
              <a:gd name="T29" fmla="*/ 146 h 242"/>
              <a:gd name="T30" fmla="*/ 10 w 122"/>
              <a:gd name="T31" fmla="*/ 146 h 242"/>
              <a:gd name="T32" fmla="*/ 18 w 122"/>
              <a:gd name="T33" fmla="*/ 142 h 242"/>
              <a:gd name="T34" fmla="*/ 30 w 122"/>
              <a:gd name="T35" fmla="*/ 112 h 242"/>
              <a:gd name="T36" fmla="*/ 19 w 122"/>
              <a:gd name="T37" fmla="*/ 177 h 242"/>
              <a:gd name="T38" fmla="*/ 20 w 122"/>
              <a:gd name="T39" fmla="*/ 179 h 242"/>
              <a:gd name="T40" fmla="*/ 22 w 122"/>
              <a:gd name="T41" fmla="*/ 180 h 242"/>
              <a:gd name="T42" fmla="*/ 33 w 122"/>
              <a:gd name="T43" fmla="*/ 180 h 242"/>
              <a:gd name="T44" fmla="*/ 31 w 122"/>
              <a:gd name="T45" fmla="*/ 233 h 242"/>
              <a:gd name="T46" fmla="*/ 31 w 122"/>
              <a:gd name="T47" fmla="*/ 233 h 242"/>
              <a:gd name="T48" fmla="*/ 42 w 122"/>
              <a:gd name="T49" fmla="*/ 242 h 242"/>
              <a:gd name="T50" fmla="*/ 53 w 122"/>
              <a:gd name="T51" fmla="*/ 233 h 242"/>
              <a:gd name="T52" fmla="*/ 60 w 122"/>
              <a:gd name="T53" fmla="*/ 180 h 242"/>
              <a:gd name="T54" fmla="*/ 62 w 122"/>
              <a:gd name="T55" fmla="*/ 180 h 242"/>
              <a:gd name="T56" fmla="*/ 68 w 122"/>
              <a:gd name="T57" fmla="*/ 233 h 242"/>
              <a:gd name="T58" fmla="*/ 79 w 122"/>
              <a:gd name="T59" fmla="*/ 242 h 242"/>
              <a:gd name="T60" fmla="*/ 79 w 122"/>
              <a:gd name="T61" fmla="*/ 242 h 242"/>
              <a:gd name="T62" fmla="*/ 90 w 122"/>
              <a:gd name="T63" fmla="*/ 233 h 242"/>
              <a:gd name="T64" fmla="*/ 90 w 122"/>
              <a:gd name="T65" fmla="*/ 233 h 242"/>
              <a:gd name="T66" fmla="*/ 88 w 122"/>
              <a:gd name="T67" fmla="*/ 180 h 242"/>
              <a:gd name="T68" fmla="*/ 100 w 122"/>
              <a:gd name="T69" fmla="*/ 180 h 242"/>
              <a:gd name="T70" fmla="*/ 102 w 122"/>
              <a:gd name="T71" fmla="*/ 177 h 242"/>
              <a:gd name="T72" fmla="*/ 102 w 122"/>
              <a:gd name="T73" fmla="*/ 177 h 242"/>
              <a:gd name="T74" fmla="*/ 91 w 122"/>
              <a:gd name="T75" fmla="*/ 112 h 242"/>
              <a:gd name="T76" fmla="*/ 103 w 122"/>
              <a:gd name="T77" fmla="*/ 142 h 242"/>
              <a:gd name="T78" fmla="*/ 111 w 122"/>
              <a:gd name="T79" fmla="*/ 146 h 242"/>
              <a:gd name="T80" fmla="*/ 111 w 122"/>
              <a:gd name="T81" fmla="*/ 146 h 242"/>
              <a:gd name="T82" fmla="*/ 114 w 122"/>
              <a:gd name="T83" fmla="*/ 146 h 242"/>
              <a:gd name="T84" fmla="*/ 120 w 122"/>
              <a:gd name="T85" fmla="*/ 13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2" h="242">
                <a:moveTo>
                  <a:pt x="61" y="46"/>
                </a:moveTo>
                <a:cubicBezTo>
                  <a:pt x="73" y="46"/>
                  <a:pt x="84" y="35"/>
                  <a:pt x="84" y="23"/>
                </a:cubicBezTo>
                <a:cubicBezTo>
                  <a:pt x="84" y="10"/>
                  <a:pt x="73" y="0"/>
                  <a:pt x="61" y="0"/>
                </a:cubicBezTo>
                <a:cubicBezTo>
                  <a:pt x="48" y="0"/>
                  <a:pt x="38" y="10"/>
                  <a:pt x="38" y="23"/>
                </a:cubicBezTo>
                <a:cubicBezTo>
                  <a:pt x="38" y="35"/>
                  <a:pt x="48" y="46"/>
                  <a:pt x="61" y="46"/>
                </a:cubicBezTo>
                <a:close/>
                <a:moveTo>
                  <a:pt x="120" y="136"/>
                </a:moveTo>
                <a:cubicBezTo>
                  <a:pt x="120" y="136"/>
                  <a:pt x="120" y="135"/>
                  <a:pt x="120" y="135"/>
                </a:cubicBezTo>
                <a:cubicBezTo>
                  <a:pt x="120" y="135"/>
                  <a:pt x="119" y="131"/>
                  <a:pt x="118" y="127"/>
                </a:cubicBezTo>
                <a:cubicBezTo>
                  <a:pt x="112" y="109"/>
                  <a:pt x="100" y="72"/>
                  <a:pt x="97" y="66"/>
                </a:cubicBezTo>
                <a:cubicBezTo>
                  <a:pt x="92" y="55"/>
                  <a:pt x="81" y="51"/>
                  <a:pt x="61" y="51"/>
                </a:cubicBezTo>
                <a:cubicBezTo>
                  <a:pt x="40" y="51"/>
                  <a:pt x="30" y="55"/>
                  <a:pt x="25" y="66"/>
                </a:cubicBezTo>
                <a:cubicBezTo>
                  <a:pt x="21" y="72"/>
                  <a:pt x="9" y="109"/>
                  <a:pt x="4" y="127"/>
                </a:cubicBezTo>
                <a:cubicBezTo>
                  <a:pt x="2" y="131"/>
                  <a:pt x="1" y="135"/>
                  <a:pt x="1" y="135"/>
                </a:cubicBezTo>
                <a:cubicBezTo>
                  <a:pt x="1" y="135"/>
                  <a:pt x="1" y="136"/>
                  <a:pt x="1" y="136"/>
                </a:cubicBezTo>
                <a:cubicBezTo>
                  <a:pt x="0" y="140"/>
                  <a:pt x="2" y="144"/>
                  <a:pt x="7" y="146"/>
                </a:cubicBezTo>
                <a:cubicBezTo>
                  <a:pt x="8" y="146"/>
                  <a:pt x="9" y="146"/>
                  <a:pt x="10" y="146"/>
                </a:cubicBezTo>
                <a:cubicBezTo>
                  <a:pt x="13" y="146"/>
                  <a:pt x="17" y="145"/>
                  <a:pt x="18" y="142"/>
                </a:cubicBezTo>
                <a:cubicBezTo>
                  <a:pt x="30" y="112"/>
                  <a:pt x="30" y="112"/>
                  <a:pt x="30" y="112"/>
                </a:cubicBezTo>
                <a:cubicBezTo>
                  <a:pt x="19" y="177"/>
                  <a:pt x="19" y="177"/>
                  <a:pt x="19" y="177"/>
                </a:cubicBezTo>
                <a:cubicBezTo>
                  <a:pt x="19" y="178"/>
                  <a:pt x="19" y="178"/>
                  <a:pt x="20" y="179"/>
                </a:cubicBezTo>
                <a:cubicBezTo>
                  <a:pt x="20" y="179"/>
                  <a:pt x="21" y="180"/>
                  <a:pt x="22" y="180"/>
                </a:cubicBezTo>
                <a:cubicBezTo>
                  <a:pt x="33" y="180"/>
                  <a:pt x="33" y="180"/>
                  <a:pt x="33" y="180"/>
                </a:cubicBezTo>
                <a:cubicBezTo>
                  <a:pt x="32" y="196"/>
                  <a:pt x="31" y="231"/>
                  <a:pt x="31" y="233"/>
                </a:cubicBezTo>
                <a:cubicBezTo>
                  <a:pt x="31" y="233"/>
                  <a:pt x="31" y="233"/>
                  <a:pt x="31" y="233"/>
                </a:cubicBezTo>
                <a:cubicBezTo>
                  <a:pt x="32" y="238"/>
                  <a:pt x="37" y="242"/>
                  <a:pt x="42" y="242"/>
                </a:cubicBezTo>
                <a:cubicBezTo>
                  <a:pt x="48" y="242"/>
                  <a:pt x="53" y="238"/>
                  <a:pt x="53" y="233"/>
                </a:cubicBezTo>
                <a:cubicBezTo>
                  <a:pt x="60" y="180"/>
                  <a:pt x="60" y="180"/>
                  <a:pt x="60" y="180"/>
                </a:cubicBezTo>
                <a:cubicBezTo>
                  <a:pt x="62" y="180"/>
                  <a:pt x="62" y="180"/>
                  <a:pt x="62" y="180"/>
                </a:cubicBezTo>
                <a:cubicBezTo>
                  <a:pt x="68" y="233"/>
                  <a:pt x="68" y="233"/>
                  <a:pt x="68" y="233"/>
                </a:cubicBezTo>
                <a:cubicBezTo>
                  <a:pt x="68" y="238"/>
                  <a:pt x="73" y="242"/>
                  <a:pt x="79" y="242"/>
                </a:cubicBezTo>
                <a:cubicBezTo>
                  <a:pt x="79" y="242"/>
                  <a:pt x="79" y="242"/>
                  <a:pt x="79" y="242"/>
                </a:cubicBezTo>
                <a:cubicBezTo>
                  <a:pt x="85" y="242"/>
                  <a:pt x="90" y="238"/>
                  <a:pt x="90" y="233"/>
                </a:cubicBezTo>
                <a:cubicBezTo>
                  <a:pt x="90" y="233"/>
                  <a:pt x="90" y="233"/>
                  <a:pt x="90" y="233"/>
                </a:cubicBezTo>
                <a:cubicBezTo>
                  <a:pt x="90" y="231"/>
                  <a:pt x="89" y="196"/>
                  <a:pt x="88" y="180"/>
                </a:cubicBezTo>
                <a:cubicBezTo>
                  <a:pt x="100" y="180"/>
                  <a:pt x="100" y="180"/>
                  <a:pt x="100" y="180"/>
                </a:cubicBezTo>
                <a:cubicBezTo>
                  <a:pt x="101" y="180"/>
                  <a:pt x="102" y="179"/>
                  <a:pt x="102" y="177"/>
                </a:cubicBezTo>
                <a:cubicBezTo>
                  <a:pt x="102" y="177"/>
                  <a:pt x="102" y="177"/>
                  <a:pt x="102" y="177"/>
                </a:cubicBezTo>
                <a:cubicBezTo>
                  <a:pt x="91" y="112"/>
                  <a:pt x="91" y="112"/>
                  <a:pt x="91" y="112"/>
                </a:cubicBezTo>
                <a:cubicBezTo>
                  <a:pt x="103" y="142"/>
                  <a:pt x="103" y="142"/>
                  <a:pt x="103" y="142"/>
                </a:cubicBezTo>
                <a:cubicBezTo>
                  <a:pt x="105" y="145"/>
                  <a:pt x="108" y="146"/>
                  <a:pt x="111" y="146"/>
                </a:cubicBezTo>
                <a:cubicBezTo>
                  <a:pt x="111" y="146"/>
                  <a:pt x="111" y="146"/>
                  <a:pt x="111" y="146"/>
                </a:cubicBezTo>
                <a:cubicBezTo>
                  <a:pt x="112" y="146"/>
                  <a:pt x="113" y="146"/>
                  <a:pt x="114" y="146"/>
                </a:cubicBezTo>
                <a:cubicBezTo>
                  <a:pt x="119" y="144"/>
                  <a:pt x="122" y="140"/>
                  <a:pt x="120" y="136"/>
                </a:cubicBezTo>
                <a:close/>
              </a:path>
            </a:pathLst>
          </a:custGeom>
          <a:ln w="19050">
            <a:solidFill>
              <a:schemeClr val="accent4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6">
            <a:extLst>
              <a:ext uri="{FF2B5EF4-FFF2-40B4-BE49-F238E27FC236}">
                <a16:creationId xmlns:a16="http://schemas.microsoft.com/office/drawing/2014/main" id="{54676BD8-955C-484C-BF13-F9995D203F54}"/>
              </a:ext>
            </a:extLst>
          </p:cNvPr>
          <p:cNvSpPr>
            <a:spLocks noEditPoints="1"/>
          </p:cNvSpPr>
          <p:nvPr/>
        </p:nvSpPr>
        <p:spPr bwMode="auto">
          <a:xfrm>
            <a:off x="5627150" y="4067891"/>
            <a:ext cx="490151" cy="972963"/>
          </a:xfrm>
          <a:custGeom>
            <a:avLst/>
            <a:gdLst>
              <a:gd name="T0" fmla="*/ 61 w 122"/>
              <a:gd name="T1" fmla="*/ 46 h 242"/>
              <a:gd name="T2" fmla="*/ 84 w 122"/>
              <a:gd name="T3" fmla="*/ 23 h 242"/>
              <a:gd name="T4" fmla="*/ 61 w 122"/>
              <a:gd name="T5" fmla="*/ 0 h 242"/>
              <a:gd name="T6" fmla="*/ 38 w 122"/>
              <a:gd name="T7" fmla="*/ 23 h 242"/>
              <a:gd name="T8" fmla="*/ 61 w 122"/>
              <a:gd name="T9" fmla="*/ 46 h 242"/>
              <a:gd name="T10" fmla="*/ 120 w 122"/>
              <a:gd name="T11" fmla="*/ 136 h 242"/>
              <a:gd name="T12" fmla="*/ 120 w 122"/>
              <a:gd name="T13" fmla="*/ 135 h 242"/>
              <a:gd name="T14" fmla="*/ 118 w 122"/>
              <a:gd name="T15" fmla="*/ 127 h 242"/>
              <a:gd name="T16" fmla="*/ 97 w 122"/>
              <a:gd name="T17" fmla="*/ 66 h 242"/>
              <a:gd name="T18" fmla="*/ 61 w 122"/>
              <a:gd name="T19" fmla="*/ 51 h 242"/>
              <a:gd name="T20" fmla="*/ 25 w 122"/>
              <a:gd name="T21" fmla="*/ 66 h 242"/>
              <a:gd name="T22" fmla="*/ 4 w 122"/>
              <a:gd name="T23" fmla="*/ 127 h 242"/>
              <a:gd name="T24" fmla="*/ 1 w 122"/>
              <a:gd name="T25" fmla="*/ 135 h 242"/>
              <a:gd name="T26" fmla="*/ 1 w 122"/>
              <a:gd name="T27" fmla="*/ 136 h 242"/>
              <a:gd name="T28" fmla="*/ 7 w 122"/>
              <a:gd name="T29" fmla="*/ 146 h 242"/>
              <a:gd name="T30" fmla="*/ 10 w 122"/>
              <a:gd name="T31" fmla="*/ 146 h 242"/>
              <a:gd name="T32" fmla="*/ 18 w 122"/>
              <a:gd name="T33" fmla="*/ 142 h 242"/>
              <a:gd name="T34" fmla="*/ 30 w 122"/>
              <a:gd name="T35" fmla="*/ 112 h 242"/>
              <a:gd name="T36" fmla="*/ 19 w 122"/>
              <a:gd name="T37" fmla="*/ 177 h 242"/>
              <a:gd name="T38" fmla="*/ 20 w 122"/>
              <a:gd name="T39" fmla="*/ 179 h 242"/>
              <a:gd name="T40" fmla="*/ 22 w 122"/>
              <a:gd name="T41" fmla="*/ 180 h 242"/>
              <a:gd name="T42" fmla="*/ 33 w 122"/>
              <a:gd name="T43" fmla="*/ 180 h 242"/>
              <a:gd name="T44" fmla="*/ 31 w 122"/>
              <a:gd name="T45" fmla="*/ 233 h 242"/>
              <a:gd name="T46" fmla="*/ 31 w 122"/>
              <a:gd name="T47" fmla="*/ 233 h 242"/>
              <a:gd name="T48" fmla="*/ 42 w 122"/>
              <a:gd name="T49" fmla="*/ 242 h 242"/>
              <a:gd name="T50" fmla="*/ 53 w 122"/>
              <a:gd name="T51" fmla="*/ 233 h 242"/>
              <a:gd name="T52" fmla="*/ 60 w 122"/>
              <a:gd name="T53" fmla="*/ 180 h 242"/>
              <a:gd name="T54" fmla="*/ 62 w 122"/>
              <a:gd name="T55" fmla="*/ 180 h 242"/>
              <a:gd name="T56" fmla="*/ 68 w 122"/>
              <a:gd name="T57" fmla="*/ 233 h 242"/>
              <a:gd name="T58" fmla="*/ 79 w 122"/>
              <a:gd name="T59" fmla="*/ 242 h 242"/>
              <a:gd name="T60" fmla="*/ 79 w 122"/>
              <a:gd name="T61" fmla="*/ 242 h 242"/>
              <a:gd name="T62" fmla="*/ 90 w 122"/>
              <a:gd name="T63" fmla="*/ 233 h 242"/>
              <a:gd name="T64" fmla="*/ 90 w 122"/>
              <a:gd name="T65" fmla="*/ 233 h 242"/>
              <a:gd name="T66" fmla="*/ 88 w 122"/>
              <a:gd name="T67" fmla="*/ 180 h 242"/>
              <a:gd name="T68" fmla="*/ 100 w 122"/>
              <a:gd name="T69" fmla="*/ 180 h 242"/>
              <a:gd name="T70" fmla="*/ 102 w 122"/>
              <a:gd name="T71" fmla="*/ 177 h 242"/>
              <a:gd name="T72" fmla="*/ 102 w 122"/>
              <a:gd name="T73" fmla="*/ 177 h 242"/>
              <a:gd name="T74" fmla="*/ 91 w 122"/>
              <a:gd name="T75" fmla="*/ 112 h 242"/>
              <a:gd name="T76" fmla="*/ 103 w 122"/>
              <a:gd name="T77" fmla="*/ 142 h 242"/>
              <a:gd name="T78" fmla="*/ 111 w 122"/>
              <a:gd name="T79" fmla="*/ 146 h 242"/>
              <a:gd name="T80" fmla="*/ 111 w 122"/>
              <a:gd name="T81" fmla="*/ 146 h 242"/>
              <a:gd name="T82" fmla="*/ 114 w 122"/>
              <a:gd name="T83" fmla="*/ 146 h 242"/>
              <a:gd name="T84" fmla="*/ 120 w 122"/>
              <a:gd name="T85" fmla="*/ 13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2" h="242">
                <a:moveTo>
                  <a:pt x="61" y="46"/>
                </a:moveTo>
                <a:cubicBezTo>
                  <a:pt x="73" y="46"/>
                  <a:pt x="84" y="35"/>
                  <a:pt x="84" y="23"/>
                </a:cubicBezTo>
                <a:cubicBezTo>
                  <a:pt x="84" y="10"/>
                  <a:pt x="73" y="0"/>
                  <a:pt x="61" y="0"/>
                </a:cubicBezTo>
                <a:cubicBezTo>
                  <a:pt x="48" y="0"/>
                  <a:pt x="38" y="10"/>
                  <a:pt x="38" y="23"/>
                </a:cubicBezTo>
                <a:cubicBezTo>
                  <a:pt x="38" y="35"/>
                  <a:pt x="48" y="46"/>
                  <a:pt x="61" y="46"/>
                </a:cubicBezTo>
                <a:close/>
                <a:moveTo>
                  <a:pt x="120" y="136"/>
                </a:moveTo>
                <a:cubicBezTo>
                  <a:pt x="120" y="136"/>
                  <a:pt x="120" y="135"/>
                  <a:pt x="120" y="135"/>
                </a:cubicBezTo>
                <a:cubicBezTo>
                  <a:pt x="120" y="135"/>
                  <a:pt x="119" y="131"/>
                  <a:pt x="118" y="127"/>
                </a:cubicBezTo>
                <a:cubicBezTo>
                  <a:pt x="112" y="109"/>
                  <a:pt x="100" y="72"/>
                  <a:pt x="97" y="66"/>
                </a:cubicBezTo>
                <a:cubicBezTo>
                  <a:pt x="92" y="55"/>
                  <a:pt x="81" y="51"/>
                  <a:pt x="61" y="51"/>
                </a:cubicBezTo>
                <a:cubicBezTo>
                  <a:pt x="40" y="51"/>
                  <a:pt x="30" y="55"/>
                  <a:pt x="25" y="66"/>
                </a:cubicBezTo>
                <a:cubicBezTo>
                  <a:pt x="21" y="72"/>
                  <a:pt x="9" y="109"/>
                  <a:pt x="4" y="127"/>
                </a:cubicBezTo>
                <a:cubicBezTo>
                  <a:pt x="2" y="131"/>
                  <a:pt x="1" y="135"/>
                  <a:pt x="1" y="135"/>
                </a:cubicBezTo>
                <a:cubicBezTo>
                  <a:pt x="1" y="135"/>
                  <a:pt x="1" y="136"/>
                  <a:pt x="1" y="136"/>
                </a:cubicBezTo>
                <a:cubicBezTo>
                  <a:pt x="0" y="140"/>
                  <a:pt x="2" y="144"/>
                  <a:pt x="7" y="146"/>
                </a:cubicBezTo>
                <a:cubicBezTo>
                  <a:pt x="8" y="146"/>
                  <a:pt x="9" y="146"/>
                  <a:pt x="10" y="146"/>
                </a:cubicBezTo>
                <a:cubicBezTo>
                  <a:pt x="13" y="146"/>
                  <a:pt x="17" y="145"/>
                  <a:pt x="18" y="142"/>
                </a:cubicBezTo>
                <a:cubicBezTo>
                  <a:pt x="30" y="112"/>
                  <a:pt x="30" y="112"/>
                  <a:pt x="30" y="112"/>
                </a:cubicBezTo>
                <a:cubicBezTo>
                  <a:pt x="19" y="177"/>
                  <a:pt x="19" y="177"/>
                  <a:pt x="19" y="177"/>
                </a:cubicBezTo>
                <a:cubicBezTo>
                  <a:pt x="19" y="178"/>
                  <a:pt x="19" y="178"/>
                  <a:pt x="20" y="179"/>
                </a:cubicBezTo>
                <a:cubicBezTo>
                  <a:pt x="20" y="179"/>
                  <a:pt x="21" y="180"/>
                  <a:pt x="22" y="180"/>
                </a:cubicBezTo>
                <a:cubicBezTo>
                  <a:pt x="33" y="180"/>
                  <a:pt x="33" y="180"/>
                  <a:pt x="33" y="180"/>
                </a:cubicBezTo>
                <a:cubicBezTo>
                  <a:pt x="32" y="196"/>
                  <a:pt x="31" y="231"/>
                  <a:pt x="31" y="233"/>
                </a:cubicBezTo>
                <a:cubicBezTo>
                  <a:pt x="31" y="233"/>
                  <a:pt x="31" y="233"/>
                  <a:pt x="31" y="233"/>
                </a:cubicBezTo>
                <a:cubicBezTo>
                  <a:pt x="32" y="238"/>
                  <a:pt x="37" y="242"/>
                  <a:pt x="42" y="242"/>
                </a:cubicBezTo>
                <a:cubicBezTo>
                  <a:pt x="48" y="242"/>
                  <a:pt x="53" y="238"/>
                  <a:pt x="53" y="233"/>
                </a:cubicBezTo>
                <a:cubicBezTo>
                  <a:pt x="60" y="180"/>
                  <a:pt x="60" y="180"/>
                  <a:pt x="60" y="180"/>
                </a:cubicBezTo>
                <a:cubicBezTo>
                  <a:pt x="62" y="180"/>
                  <a:pt x="62" y="180"/>
                  <a:pt x="62" y="180"/>
                </a:cubicBezTo>
                <a:cubicBezTo>
                  <a:pt x="68" y="233"/>
                  <a:pt x="68" y="233"/>
                  <a:pt x="68" y="233"/>
                </a:cubicBezTo>
                <a:cubicBezTo>
                  <a:pt x="68" y="238"/>
                  <a:pt x="73" y="242"/>
                  <a:pt x="79" y="242"/>
                </a:cubicBezTo>
                <a:cubicBezTo>
                  <a:pt x="79" y="242"/>
                  <a:pt x="79" y="242"/>
                  <a:pt x="79" y="242"/>
                </a:cubicBezTo>
                <a:cubicBezTo>
                  <a:pt x="85" y="242"/>
                  <a:pt x="90" y="238"/>
                  <a:pt x="90" y="233"/>
                </a:cubicBezTo>
                <a:cubicBezTo>
                  <a:pt x="90" y="233"/>
                  <a:pt x="90" y="233"/>
                  <a:pt x="90" y="233"/>
                </a:cubicBezTo>
                <a:cubicBezTo>
                  <a:pt x="90" y="231"/>
                  <a:pt x="89" y="196"/>
                  <a:pt x="88" y="180"/>
                </a:cubicBezTo>
                <a:cubicBezTo>
                  <a:pt x="100" y="180"/>
                  <a:pt x="100" y="180"/>
                  <a:pt x="100" y="180"/>
                </a:cubicBezTo>
                <a:cubicBezTo>
                  <a:pt x="101" y="180"/>
                  <a:pt x="102" y="179"/>
                  <a:pt x="102" y="177"/>
                </a:cubicBezTo>
                <a:cubicBezTo>
                  <a:pt x="102" y="177"/>
                  <a:pt x="102" y="177"/>
                  <a:pt x="102" y="177"/>
                </a:cubicBezTo>
                <a:cubicBezTo>
                  <a:pt x="91" y="112"/>
                  <a:pt x="91" y="112"/>
                  <a:pt x="91" y="112"/>
                </a:cubicBezTo>
                <a:cubicBezTo>
                  <a:pt x="103" y="142"/>
                  <a:pt x="103" y="142"/>
                  <a:pt x="103" y="142"/>
                </a:cubicBezTo>
                <a:cubicBezTo>
                  <a:pt x="105" y="145"/>
                  <a:pt x="108" y="146"/>
                  <a:pt x="111" y="146"/>
                </a:cubicBezTo>
                <a:cubicBezTo>
                  <a:pt x="111" y="146"/>
                  <a:pt x="111" y="146"/>
                  <a:pt x="111" y="146"/>
                </a:cubicBezTo>
                <a:cubicBezTo>
                  <a:pt x="112" y="146"/>
                  <a:pt x="113" y="146"/>
                  <a:pt x="114" y="146"/>
                </a:cubicBezTo>
                <a:cubicBezTo>
                  <a:pt x="119" y="144"/>
                  <a:pt x="122" y="140"/>
                  <a:pt x="120" y="136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19050">
            <a:solidFill>
              <a:schemeClr val="accent4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2C803CE1-9CA8-EF4B-8646-A07A9AC97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666" y="204177"/>
            <a:ext cx="2539838" cy="1172595"/>
          </a:xfrm>
          <a:prstGeom prst="rect">
            <a:avLst/>
          </a:prstGeom>
        </p:spPr>
      </p:pic>
      <p:sp>
        <p:nvSpPr>
          <p:cNvPr id="49" name="Titre 6">
            <a:extLst>
              <a:ext uri="{FF2B5EF4-FFF2-40B4-BE49-F238E27FC236}">
                <a16:creationId xmlns:a16="http://schemas.microsoft.com/office/drawing/2014/main" id="{1D644384-7F04-E845-AA73-F4BFB32EC633}"/>
              </a:ext>
            </a:extLst>
          </p:cNvPr>
          <p:cNvSpPr txBox="1">
            <a:spLocks/>
          </p:cNvSpPr>
          <p:nvPr/>
        </p:nvSpPr>
        <p:spPr>
          <a:xfrm>
            <a:off x="2789802" y="279962"/>
            <a:ext cx="3564396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378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100" kern="800" spc="-4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spc="600">
                <a:solidFill>
                  <a:srgbClr val="009EE3"/>
                </a:solidFill>
              </a:rPr>
              <a:t>GENRE</a:t>
            </a:r>
            <a:endParaRPr lang="fr-FR" sz="2000" spc="600" dirty="0">
              <a:solidFill>
                <a:srgbClr val="009EE3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5DA2C3C-1D0E-914A-B2D8-66FC44F29DC7}"/>
              </a:ext>
            </a:extLst>
          </p:cNvPr>
          <p:cNvSpPr/>
          <p:nvPr/>
        </p:nvSpPr>
        <p:spPr>
          <a:xfrm>
            <a:off x="4211960" y="944724"/>
            <a:ext cx="720080" cy="152799"/>
          </a:xfrm>
          <a:prstGeom prst="rect">
            <a:avLst/>
          </a:prstGeom>
          <a:solidFill>
            <a:srgbClr val="009E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009EE3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78082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 159">
            <a:extLst>
              <a:ext uri="{FF2B5EF4-FFF2-40B4-BE49-F238E27FC236}">
                <a16:creationId xmlns:a16="http://schemas.microsoft.com/office/drawing/2014/main" id="{FA18A909-72E8-4146-8DF1-0C9CC9643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79" y="-37300"/>
            <a:ext cx="2122268" cy="113482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2FBC23C-C9BA-4CC1-9CD4-20B5E533E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204" y="302139"/>
            <a:ext cx="2795559" cy="129065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71547CC-3913-43A0-BD4B-F3C13BEB8026}"/>
              </a:ext>
            </a:extLst>
          </p:cNvPr>
          <p:cNvSpPr/>
          <p:nvPr/>
        </p:nvSpPr>
        <p:spPr>
          <a:xfrm>
            <a:off x="2591780" y="3794795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5B54B5-98C2-4469-8EB5-E50EB2B6466E}"/>
              </a:ext>
            </a:extLst>
          </p:cNvPr>
          <p:cNvSpPr/>
          <p:nvPr/>
        </p:nvSpPr>
        <p:spPr>
          <a:xfrm>
            <a:off x="2591780" y="3899389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EA3748-D5E1-4E7C-B0E2-5441AB2D3F91}"/>
              </a:ext>
            </a:extLst>
          </p:cNvPr>
          <p:cNvSpPr/>
          <p:nvPr/>
        </p:nvSpPr>
        <p:spPr>
          <a:xfrm>
            <a:off x="2591780" y="3585610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AFA28C-4863-45A7-8757-BE19AA33E79B}"/>
              </a:ext>
            </a:extLst>
          </p:cNvPr>
          <p:cNvSpPr/>
          <p:nvPr/>
        </p:nvSpPr>
        <p:spPr>
          <a:xfrm>
            <a:off x="2591780" y="3690202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D78208-A256-4911-8D6A-B57687040134}"/>
              </a:ext>
            </a:extLst>
          </p:cNvPr>
          <p:cNvSpPr/>
          <p:nvPr/>
        </p:nvSpPr>
        <p:spPr>
          <a:xfrm>
            <a:off x="2591780" y="3376423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331009-8C3D-456B-9547-AA2612EAF345}"/>
              </a:ext>
            </a:extLst>
          </p:cNvPr>
          <p:cNvSpPr/>
          <p:nvPr/>
        </p:nvSpPr>
        <p:spPr>
          <a:xfrm>
            <a:off x="2591780" y="3481015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6B53D1-F613-4903-8161-FD607E8921EE}"/>
              </a:ext>
            </a:extLst>
          </p:cNvPr>
          <p:cNvSpPr/>
          <p:nvPr/>
        </p:nvSpPr>
        <p:spPr>
          <a:xfrm>
            <a:off x="2591780" y="3167236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7A83F1-C832-4C1B-A220-4A82D020018E}"/>
              </a:ext>
            </a:extLst>
          </p:cNvPr>
          <p:cNvSpPr/>
          <p:nvPr/>
        </p:nvSpPr>
        <p:spPr>
          <a:xfrm>
            <a:off x="2591780" y="3271829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C06919-422A-417F-B66F-F86047F585DE}"/>
              </a:ext>
            </a:extLst>
          </p:cNvPr>
          <p:cNvSpPr/>
          <p:nvPr/>
        </p:nvSpPr>
        <p:spPr>
          <a:xfrm>
            <a:off x="2591780" y="4003981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BF0A1E-9C77-4DC5-8940-C74482D8ADE1}"/>
              </a:ext>
            </a:extLst>
          </p:cNvPr>
          <p:cNvSpPr/>
          <p:nvPr/>
        </p:nvSpPr>
        <p:spPr>
          <a:xfrm>
            <a:off x="2591780" y="4108574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32EC20-6E59-4BEE-B383-B9032077E08F}"/>
              </a:ext>
            </a:extLst>
          </p:cNvPr>
          <p:cNvSpPr/>
          <p:nvPr/>
        </p:nvSpPr>
        <p:spPr>
          <a:xfrm>
            <a:off x="2591780" y="4840726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5F379F-CD8B-4177-9BA3-A6EB442AB644}"/>
              </a:ext>
            </a:extLst>
          </p:cNvPr>
          <p:cNvSpPr/>
          <p:nvPr/>
        </p:nvSpPr>
        <p:spPr>
          <a:xfrm>
            <a:off x="2591780" y="4945319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417DC9-653E-43D1-9AF2-C38B99368551}"/>
              </a:ext>
            </a:extLst>
          </p:cNvPr>
          <p:cNvSpPr/>
          <p:nvPr/>
        </p:nvSpPr>
        <p:spPr>
          <a:xfrm>
            <a:off x="2591780" y="4631540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80340A-8A4E-4A92-84AB-F34BE358CE03}"/>
              </a:ext>
            </a:extLst>
          </p:cNvPr>
          <p:cNvSpPr/>
          <p:nvPr/>
        </p:nvSpPr>
        <p:spPr>
          <a:xfrm>
            <a:off x="2591780" y="4736133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F2D0B78-4295-4172-802F-755F4C678CF0}"/>
              </a:ext>
            </a:extLst>
          </p:cNvPr>
          <p:cNvSpPr/>
          <p:nvPr/>
        </p:nvSpPr>
        <p:spPr>
          <a:xfrm>
            <a:off x="2591780" y="4422354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CA3D1B-D3B0-49B9-BFB2-BD6E9C92705B}"/>
              </a:ext>
            </a:extLst>
          </p:cNvPr>
          <p:cNvSpPr/>
          <p:nvPr/>
        </p:nvSpPr>
        <p:spPr>
          <a:xfrm>
            <a:off x="2591780" y="4526947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6EA7033-A842-45E7-9620-5CF8071CFB78}"/>
              </a:ext>
            </a:extLst>
          </p:cNvPr>
          <p:cNvSpPr/>
          <p:nvPr/>
        </p:nvSpPr>
        <p:spPr>
          <a:xfrm>
            <a:off x="2591780" y="4213167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EAE972-480A-4DAA-92A0-9BE97D5A24F1}"/>
              </a:ext>
            </a:extLst>
          </p:cNvPr>
          <p:cNvSpPr/>
          <p:nvPr/>
        </p:nvSpPr>
        <p:spPr>
          <a:xfrm>
            <a:off x="2591780" y="4317761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C223729-9F34-4CF2-8F07-38BBAAD2FB25}"/>
              </a:ext>
            </a:extLst>
          </p:cNvPr>
          <p:cNvSpPr/>
          <p:nvPr/>
        </p:nvSpPr>
        <p:spPr>
          <a:xfrm>
            <a:off x="2591780" y="5049913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48FDED1-C021-43C5-8208-AA929B1BA998}"/>
              </a:ext>
            </a:extLst>
          </p:cNvPr>
          <p:cNvSpPr/>
          <p:nvPr/>
        </p:nvSpPr>
        <p:spPr>
          <a:xfrm>
            <a:off x="2591780" y="5154498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35D8C-4100-4D8C-9FF0-793C3BBAE4FD}"/>
              </a:ext>
            </a:extLst>
          </p:cNvPr>
          <p:cNvSpPr/>
          <p:nvPr/>
        </p:nvSpPr>
        <p:spPr>
          <a:xfrm>
            <a:off x="3677500" y="3794795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142F235-F743-4A74-9BC9-5BF6BE908717}"/>
              </a:ext>
            </a:extLst>
          </p:cNvPr>
          <p:cNvSpPr/>
          <p:nvPr/>
        </p:nvSpPr>
        <p:spPr>
          <a:xfrm>
            <a:off x="3677500" y="3897052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194E4B-732E-450E-BF88-492C3C810F8D}"/>
              </a:ext>
            </a:extLst>
          </p:cNvPr>
          <p:cNvSpPr/>
          <p:nvPr/>
        </p:nvSpPr>
        <p:spPr>
          <a:xfrm>
            <a:off x="3677500" y="3585610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7AB0C63-6B54-4AFB-9EAB-52EB2F7B0C1F}"/>
              </a:ext>
            </a:extLst>
          </p:cNvPr>
          <p:cNvSpPr/>
          <p:nvPr/>
        </p:nvSpPr>
        <p:spPr>
          <a:xfrm>
            <a:off x="3677500" y="3690202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AED0074-CC20-4A1A-8632-01768214EA1F}"/>
              </a:ext>
            </a:extLst>
          </p:cNvPr>
          <p:cNvSpPr/>
          <p:nvPr/>
        </p:nvSpPr>
        <p:spPr>
          <a:xfrm>
            <a:off x="3677500" y="3376423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C58D89A-51FA-4BF5-B647-8B4AE420FB40}"/>
              </a:ext>
            </a:extLst>
          </p:cNvPr>
          <p:cNvSpPr/>
          <p:nvPr/>
        </p:nvSpPr>
        <p:spPr>
          <a:xfrm>
            <a:off x="3677500" y="3481015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ADABDF5-D349-4B20-80FA-6B85588AE914}"/>
              </a:ext>
            </a:extLst>
          </p:cNvPr>
          <p:cNvSpPr/>
          <p:nvPr/>
        </p:nvSpPr>
        <p:spPr>
          <a:xfrm>
            <a:off x="3677500" y="3167236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DC67844-8572-4ED5-9D66-013C0C6A81AE}"/>
              </a:ext>
            </a:extLst>
          </p:cNvPr>
          <p:cNvSpPr/>
          <p:nvPr/>
        </p:nvSpPr>
        <p:spPr>
          <a:xfrm>
            <a:off x="3677500" y="3271829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1FFFCBF-CC0B-4D53-90AC-95001A2A2B9C}"/>
              </a:ext>
            </a:extLst>
          </p:cNvPr>
          <p:cNvSpPr/>
          <p:nvPr/>
        </p:nvSpPr>
        <p:spPr>
          <a:xfrm>
            <a:off x="3677500" y="4003981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4B9DC60-318E-4F4E-9948-157F822CACD1}"/>
              </a:ext>
            </a:extLst>
          </p:cNvPr>
          <p:cNvSpPr/>
          <p:nvPr/>
        </p:nvSpPr>
        <p:spPr>
          <a:xfrm>
            <a:off x="3677500" y="4108574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7C2BBDA-8EAF-4DCE-9338-F49F6593E59F}"/>
              </a:ext>
            </a:extLst>
          </p:cNvPr>
          <p:cNvSpPr/>
          <p:nvPr/>
        </p:nvSpPr>
        <p:spPr>
          <a:xfrm>
            <a:off x="3677500" y="4840726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FBBE122-67C6-420B-9B95-2A0A26D2BDDC}"/>
              </a:ext>
            </a:extLst>
          </p:cNvPr>
          <p:cNvSpPr/>
          <p:nvPr/>
        </p:nvSpPr>
        <p:spPr>
          <a:xfrm>
            <a:off x="3677500" y="4945319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FA602F9-7AB5-4B46-85B7-BE95B6989D7D}"/>
              </a:ext>
            </a:extLst>
          </p:cNvPr>
          <p:cNvSpPr/>
          <p:nvPr/>
        </p:nvSpPr>
        <p:spPr>
          <a:xfrm>
            <a:off x="3677500" y="4631540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9B520EE-F273-4FC4-818B-3CED7B3F4804}"/>
              </a:ext>
            </a:extLst>
          </p:cNvPr>
          <p:cNvSpPr/>
          <p:nvPr/>
        </p:nvSpPr>
        <p:spPr>
          <a:xfrm>
            <a:off x="3677500" y="4736133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6BBE49D-B192-4FF8-B598-A18EED03D34E}"/>
              </a:ext>
            </a:extLst>
          </p:cNvPr>
          <p:cNvSpPr/>
          <p:nvPr/>
        </p:nvSpPr>
        <p:spPr>
          <a:xfrm>
            <a:off x="3677500" y="4422354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7C7C2DD-708B-4AE9-B27D-B42DB22A6BDA}"/>
              </a:ext>
            </a:extLst>
          </p:cNvPr>
          <p:cNvSpPr/>
          <p:nvPr/>
        </p:nvSpPr>
        <p:spPr>
          <a:xfrm>
            <a:off x="3677500" y="4526947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0A68C4A-B826-4881-B23A-2F55D726EB6C}"/>
              </a:ext>
            </a:extLst>
          </p:cNvPr>
          <p:cNvSpPr/>
          <p:nvPr/>
        </p:nvSpPr>
        <p:spPr>
          <a:xfrm>
            <a:off x="3677500" y="4213167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07B9624-D5A7-4C8D-844C-8A8A88427C00}"/>
              </a:ext>
            </a:extLst>
          </p:cNvPr>
          <p:cNvSpPr/>
          <p:nvPr/>
        </p:nvSpPr>
        <p:spPr>
          <a:xfrm>
            <a:off x="3677500" y="4317761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71E72A6-CCB2-4064-B7C6-1E9A2137B668}"/>
              </a:ext>
            </a:extLst>
          </p:cNvPr>
          <p:cNvSpPr/>
          <p:nvPr/>
        </p:nvSpPr>
        <p:spPr>
          <a:xfrm>
            <a:off x="3677500" y="5049913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7798156-C0F8-4C64-A5E8-DC29915C9705}"/>
              </a:ext>
            </a:extLst>
          </p:cNvPr>
          <p:cNvSpPr/>
          <p:nvPr/>
        </p:nvSpPr>
        <p:spPr>
          <a:xfrm>
            <a:off x="3677500" y="5154498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CB94D93-089F-4A70-9661-1D1004969383}"/>
              </a:ext>
            </a:extLst>
          </p:cNvPr>
          <p:cNvSpPr/>
          <p:nvPr/>
        </p:nvSpPr>
        <p:spPr>
          <a:xfrm>
            <a:off x="4795435" y="3794795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99030FE-06A2-4E46-8331-3428EC1E5F63}"/>
              </a:ext>
            </a:extLst>
          </p:cNvPr>
          <p:cNvSpPr/>
          <p:nvPr/>
        </p:nvSpPr>
        <p:spPr>
          <a:xfrm>
            <a:off x="4795435" y="3899389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09D538A-92A8-48A2-9931-EFC701F4AFF8}"/>
              </a:ext>
            </a:extLst>
          </p:cNvPr>
          <p:cNvSpPr/>
          <p:nvPr/>
        </p:nvSpPr>
        <p:spPr>
          <a:xfrm>
            <a:off x="4795435" y="3585610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9BA99CC-6F89-45C1-BA0B-09A5D3D34368}"/>
              </a:ext>
            </a:extLst>
          </p:cNvPr>
          <p:cNvSpPr/>
          <p:nvPr/>
        </p:nvSpPr>
        <p:spPr>
          <a:xfrm>
            <a:off x="4795435" y="3690202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C30A098-1111-47B3-A4F2-7AE075B1B2A0}"/>
              </a:ext>
            </a:extLst>
          </p:cNvPr>
          <p:cNvSpPr/>
          <p:nvPr/>
        </p:nvSpPr>
        <p:spPr>
          <a:xfrm>
            <a:off x="4795435" y="3376423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BEFF058-DFD4-491A-A561-68991C416562}"/>
              </a:ext>
            </a:extLst>
          </p:cNvPr>
          <p:cNvSpPr/>
          <p:nvPr/>
        </p:nvSpPr>
        <p:spPr>
          <a:xfrm>
            <a:off x="4795435" y="3481015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9F03734-5B46-45C9-AD7D-79BD47597B06}"/>
              </a:ext>
            </a:extLst>
          </p:cNvPr>
          <p:cNvSpPr/>
          <p:nvPr/>
        </p:nvSpPr>
        <p:spPr>
          <a:xfrm>
            <a:off x="4795435" y="3167236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E742581-0FF0-4922-ACF0-796799CC3C4E}"/>
              </a:ext>
            </a:extLst>
          </p:cNvPr>
          <p:cNvSpPr/>
          <p:nvPr/>
        </p:nvSpPr>
        <p:spPr>
          <a:xfrm>
            <a:off x="4795435" y="3271829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92BD021-1C8F-41D4-9A75-9C1D571E61AD}"/>
              </a:ext>
            </a:extLst>
          </p:cNvPr>
          <p:cNvSpPr/>
          <p:nvPr/>
        </p:nvSpPr>
        <p:spPr>
          <a:xfrm>
            <a:off x="4795435" y="4003981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CDA5BC3-1AAA-4E3C-9692-95C9F9613717}"/>
              </a:ext>
            </a:extLst>
          </p:cNvPr>
          <p:cNvSpPr/>
          <p:nvPr/>
        </p:nvSpPr>
        <p:spPr>
          <a:xfrm>
            <a:off x="4795435" y="4108574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5367C40-3537-45A4-BCB0-255B62F48566}"/>
              </a:ext>
            </a:extLst>
          </p:cNvPr>
          <p:cNvSpPr/>
          <p:nvPr/>
        </p:nvSpPr>
        <p:spPr>
          <a:xfrm>
            <a:off x="4795435" y="4840726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C176BF1-4EC0-4A1B-A230-415728A745E9}"/>
              </a:ext>
            </a:extLst>
          </p:cNvPr>
          <p:cNvSpPr/>
          <p:nvPr/>
        </p:nvSpPr>
        <p:spPr>
          <a:xfrm>
            <a:off x="4795435" y="4945319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0A8ABC2-F594-4761-B3D0-C54FA6F23569}"/>
              </a:ext>
            </a:extLst>
          </p:cNvPr>
          <p:cNvSpPr/>
          <p:nvPr/>
        </p:nvSpPr>
        <p:spPr>
          <a:xfrm>
            <a:off x="4795435" y="4631540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624BF3C-7C29-4D71-A88A-D9660CA92DB6}"/>
              </a:ext>
            </a:extLst>
          </p:cNvPr>
          <p:cNvSpPr/>
          <p:nvPr/>
        </p:nvSpPr>
        <p:spPr>
          <a:xfrm>
            <a:off x="4795435" y="4736133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0460EF6-D8BB-4A4E-A7CD-54D15DEC84A8}"/>
              </a:ext>
            </a:extLst>
          </p:cNvPr>
          <p:cNvSpPr/>
          <p:nvPr/>
        </p:nvSpPr>
        <p:spPr>
          <a:xfrm>
            <a:off x="4795435" y="4422354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F3AA050-B8BD-4342-92CB-1E8BBF040C5E}"/>
              </a:ext>
            </a:extLst>
          </p:cNvPr>
          <p:cNvSpPr/>
          <p:nvPr/>
        </p:nvSpPr>
        <p:spPr>
          <a:xfrm>
            <a:off x="4795435" y="4526947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E74EEBA-C3A0-46B8-9D7F-44AD58EEE560}"/>
              </a:ext>
            </a:extLst>
          </p:cNvPr>
          <p:cNvSpPr/>
          <p:nvPr/>
        </p:nvSpPr>
        <p:spPr>
          <a:xfrm>
            <a:off x="4795435" y="4213167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EE902C4-33AA-4520-A87F-7DC9C604BBF6}"/>
              </a:ext>
            </a:extLst>
          </p:cNvPr>
          <p:cNvSpPr/>
          <p:nvPr/>
        </p:nvSpPr>
        <p:spPr>
          <a:xfrm>
            <a:off x="4795435" y="4317761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5A87E94-2DAA-46B5-8050-AB15092EFB59}"/>
              </a:ext>
            </a:extLst>
          </p:cNvPr>
          <p:cNvSpPr/>
          <p:nvPr/>
        </p:nvSpPr>
        <p:spPr>
          <a:xfrm>
            <a:off x="4795435" y="5049913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A35DCFC-7F7A-4EC8-AE67-3BB97242A287}"/>
              </a:ext>
            </a:extLst>
          </p:cNvPr>
          <p:cNvSpPr/>
          <p:nvPr/>
        </p:nvSpPr>
        <p:spPr>
          <a:xfrm>
            <a:off x="4795435" y="5154498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B72CA60-204E-4BAE-BE70-A2D9FA916B2B}"/>
              </a:ext>
            </a:extLst>
          </p:cNvPr>
          <p:cNvSpPr/>
          <p:nvPr/>
        </p:nvSpPr>
        <p:spPr>
          <a:xfrm>
            <a:off x="5977441" y="3899389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309A5AC-E355-498D-95BF-AA4AF398901A}"/>
              </a:ext>
            </a:extLst>
          </p:cNvPr>
          <p:cNvSpPr/>
          <p:nvPr/>
        </p:nvSpPr>
        <p:spPr>
          <a:xfrm>
            <a:off x="5977441" y="4003981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0F6DC85-D8DF-4078-81AE-8BD19F82AA0E}"/>
              </a:ext>
            </a:extLst>
          </p:cNvPr>
          <p:cNvSpPr/>
          <p:nvPr/>
        </p:nvSpPr>
        <p:spPr>
          <a:xfrm>
            <a:off x="5977441" y="4108574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F695CF3-6FA7-42D8-996C-4989F1FD3351}"/>
              </a:ext>
            </a:extLst>
          </p:cNvPr>
          <p:cNvSpPr/>
          <p:nvPr/>
        </p:nvSpPr>
        <p:spPr>
          <a:xfrm>
            <a:off x="5977441" y="4840726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C170E49-8920-4D65-A7BE-87687CE2F09A}"/>
              </a:ext>
            </a:extLst>
          </p:cNvPr>
          <p:cNvSpPr/>
          <p:nvPr/>
        </p:nvSpPr>
        <p:spPr>
          <a:xfrm>
            <a:off x="5977441" y="4945319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AC536C1-8E34-4192-9E62-C39FC26FC7BE}"/>
              </a:ext>
            </a:extLst>
          </p:cNvPr>
          <p:cNvSpPr/>
          <p:nvPr/>
        </p:nvSpPr>
        <p:spPr>
          <a:xfrm>
            <a:off x="5977441" y="4631540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D71FD67-34EE-44D2-818A-2836E060955F}"/>
              </a:ext>
            </a:extLst>
          </p:cNvPr>
          <p:cNvSpPr/>
          <p:nvPr/>
        </p:nvSpPr>
        <p:spPr>
          <a:xfrm>
            <a:off x="5977441" y="4736133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1B0BE80-69AF-495D-B518-4D5C0036B593}"/>
              </a:ext>
            </a:extLst>
          </p:cNvPr>
          <p:cNvSpPr/>
          <p:nvPr/>
        </p:nvSpPr>
        <p:spPr>
          <a:xfrm>
            <a:off x="5977441" y="4422354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A62D7F0-1465-41E5-A595-E9B2FEA732E5}"/>
              </a:ext>
            </a:extLst>
          </p:cNvPr>
          <p:cNvSpPr/>
          <p:nvPr/>
        </p:nvSpPr>
        <p:spPr>
          <a:xfrm>
            <a:off x="5977441" y="4526947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E29B2E7-2EC0-4743-BCD8-F06F06247AF9}"/>
              </a:ext>
            </a:extLst>
          </p:cNvPr>
          <p:cNvSpPr/>
          <p:nvPr/>
        </p:nvSpPr>
        <p:spPr>
          <a:xfrm>
            <a:off x="5977441" y="4213167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33A3160-8585-4336-9131-885DD88484A7}"/>
              </a:ext>
            </a:extLst>
          </p:cNvPr>
          <p:cNvSpPr/>
          <p:nvPr/>
        </p:nvSpPr>
        <p:spPr>
          <a:xfrm>
            <a:off x="5977441" y="4317761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064A5A3-ACC3-4896-B6EF-224596EF962A}"/>
              </a:ext>
            </a:extLst>
          </p:cNvPr>
          <p:cNvSpPr/>
          <p:nvPr/>
        </p:nvSpPr>
        <p:spPr>
          <a:xfrm>
            <a:off x="5977441" y="5049913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1D41DD2-7CD6-47A3-A618-4C992A00FFCA}"/>
              </a:ext>
            </a:extLst>
          </p:cNvPr>
          <p:cNvSpPr/>
          <p:nvPr/>
        </p:nvSpPr>
        <p:spPr>
          <a:xfrm>
            <a:off x="5977441" y="5154498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6947F79-DB42-4AC2-BEE6-2374436AEA3D}"/>
              </a:ext>
            </a:extLst>
          </p:cNvPr>
          <p:cNvSpPr/>
          <p:nvPr/>
        </p:nvSpPr>
        <p:spPr>
          <a:xfrm>
            <a:off x="2591780" y="4840726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3A139BE-A059-47A7-97C9-3F305DA63DD8}"/>
              </a:ext>
            </a:extLst>
          </p:cNvPr>
          <p:cNvSpPr/>
          <p:nvPr/>
        </p:nvSpPr>
        <p:spPr>
          <a:xfrm>
            <a:off x="2591780" y="4945319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19A749E-D33A-49A2-9D15-1A508854E99B}"/>
              </a:ext>
            </a:extLst>
          </p:cNvPr>
          <p:cNvSpPr/>
          <p:nvPr/>
        </p:nvSpPr>
        <p:spPr>
          <a:xfrm>
            <a:off x="2591780" y="4631540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4AE970E-74CC-4AC0-811F-3B4A23831B6F}"/>
              </a:ext>
            </a:extLst>
          </p:cNvPr>
          <p:cNvSpPr/>
          <p:nvPr/>
        </p:nvSpPr>
        <p:spPr>
          <a:xfrm>
            <a:off x="2591780" y="4736133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E89F187-8232-40B9-A89F-EE1F61F999E4}"/>
              </a:ext>
            </a:extLst>
          </p:cNvPr>
          <p:cNvSpPr/>
          <p:nvPr/>
        </p:nvSpPr>
        <p:spPr>
          <a:xfrm>
            <a:off x="2591780" y="4526947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E020074-FA5C-4E2F-A0F0-60D8FDE1567D}"/>
              </a:ext>
            </a:extLst>
          </p:cNvPr>
          <p:cNvSpPr/>
          <p:nvPr/>
        </p:nvSpPr>
        <p:spPr>
          <a:xfrm>
            <a:off x="2591780" y="5049180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6E9EBBD-6150-484D-8A5C-F93F7BBB00FA}"/>
              </a:ext>
            </a:extLst>
          </p:cNvPr>
          <p:cNvSpPr/>
          <p:nvPr/>
        </p:nvSpPr>
        <p:spPr>
          <a:xfrm>
            <a:off x="2591780" y="5154498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F3A2D6D-1AA5-4F3F-9463-90F361317612}"/>
              </a:ext>
            </a:extLst>
          </p:cNvPr>
          <p:cNvSpPr/>
          <p:nvPr/>
        </p:nvSpPr>
        <p:spPr>
          <a:xfrm>
            <a:off x="3677500" y="4840726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C8CDC392-16E4-4A2E-8566-BD475C6FEF83}"/>
              </a:ext>
            </a:extLst>
          </p:cNvPr>
          <p:cNvSpPr/>
          <p:nvPr/>
        </p:nvSpPr>
        <p:spPr>
          <a:xfrm>
            <a:off x="3677500" y="4945319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39BD0CA-85C8-48F5-B7FD-39B28F7C4915}"/>
              </a:ext>
            </a:extLst>
          </p:cNvPr>
          <p:cNvSpPr/>
          <p:nvPr/>
        </p:nvSpPr>
        <p:spPr>
          <a:xfrm>
            <a:off x="3677500" y="4736133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E12D9AB-EA36-4C84-BD59-C255C3911ABA}"/>
              </a:ext>
            </a:extLst>
          </p:cNvPr>
          <p:cNvSpPr/>
          <p:nvPr/>
        </p:nvSpPr>
        <p:spPr>
          <a:xfrm>
            <a:off x="3677500" y="5049913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C4138B11-3192-41C3-B683-568A20C7BC74}"/>
              </a:ext>
            </a:extLst>
          </p:cNvPr>
          <p:cNvSpPr/>
          <p:nvPr/>
        </p:nvSpPr>
        <p:spPr>
          <a:xfrm>
            <a:off x="3677500" y="5154498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BBF2F5D-7BC1-41A1-8A79-3B3B2918A6F7}"/>
              </a:ext>
            </a:extLst>
          </p:cNvPr>
          <p:cNvSpPr/>
          <p:nvPr/>
        </p:nvSpPr>
        <p:spPr>
          <a:xfrm>
            <a:off x="4795435" y="3794795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D17C7196-EA28-43A6-BADF-2DF387AD4A01}"/>
              </a:ext>
            </a:extLst>
          </p:cNvPr>
          <p:cNvSpPr/>
          <p:nvPr/>
        </p:nvSpPr>
        <p:spPr>
          <a:xfrm>
            <a:off x="4795435" y="3899388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2AE3C68-A2F3-4414-AECE-8839EB1D266E}"/>
              </a:ext>
            </a:extLst>
          </p:cNvPr>
          <p:cNvSpPr/>
          <p:nvPr/>
        </p:nvSpPr>
        <p:spPr>
          <a:xfrm>
            <a:off x="4795435" y="4003981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6904D7B-DE01-4A49-A659-53267AAE3B57}"/>
              </a:ext>
            </a:extLst>
          </p:cNvPr>
          <p:cNvSpPr/>
          <p:nvPr/>
        </p:nvSpPr>
        <p:spPr>
          <a:xfrm>
            <a:off x="4795435" y="4108574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C4EF65C-5F46-40CA-A5CE-7DF003533090}"/>
              </a:ext>
            </a:extLst>
          </p:cNvPr>
          <p:cNvSpPr/>
          <p:nvPr/>
        </p:nvSpPr>
        <p:spPr>
          <a:xfrm>
            <a:off x="4795435" y="4840726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FE10B89-7680-4D67-BB4D-3F2E11EC4173}"/>
              </a:ext>
            </a:extLst>
          </p:cNvPr>
          <p:cNvSpPr/>
          <p:nvPr/>
        </p:nvSpPr>
        <p:spPr>
          <a:xfrm>
            <a:off x="4795435" y="4945319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C081C53-0AA0-4CD1-8A3A-54DAC2C8585A}"/>
              </a:ext>
            </a:extLst>
          </p:cNvPr>
          <p:cNvSpPr/>
          <p:nvPr/>
        </p:nvSpPr>
        <p:spPr>
          <a:xfrm>
            <a:off x="4795435" y="4631540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878BE11-7712-4439-8E37-97C17F3BFE66}"/>
              </a:ext>
            </a:extLst>
          </p:cNvPr>
          <p:cNvSpPr/>
          <p:nvPr/>
        </p:nvSpPr>
        <p:spPr>
          <a:xfrm>
            <a:off x="4795435" y="4736133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D80735D7-299E-4AA7-BA0F-541AAC989A6F}"/>
              </a:ext>
            </a:extLst>
          </p:cNvPr>
          <p:cNvSpPr/>
          <p:nvPr/>
        </p:nvSpPr>
        <p:spPr>
          <a:xfrm>
            <a:off x="4795435" y="4422354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6485AE49-CCDC-4F32-8D88-3067FA3A6E53}"/>
              </a:ext>
            </a:extLst>
          </p:cNvPr>
          <p:cNvSpPr/>
          <p:nvPr/>
        </p:nvSpPr>
        <p:spPr>
          <a:xfrm>
            <a:off x="4795435" y="4526947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AF6A1A97-B7CD-4B2C-B152-70F1C980D819}"/>
              </a:ext>
            </a:extLst>
          </p:cNvPr>
          <p:cNvSpPr/>
          <p:nvPr/>
        </p:nvSpPr>
        <p:spPr>
          <a:xfrm>
            <a:off x="4795435" y="4213167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035407B-043E-404C-BA61-B125FB561927}"/>
              </a:ext>
            </a:extLst>
          </p:cNvPr>
          <p:cNvSpPr/>
          <p:nvPr/>
        </p:nvSpPr>
        <p:spPr>
          <a:xfrm>
            <a:off x="4795435" y="4317761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FF8868B-A0DD-4768-B881-B5900B4A3CC3}"/>
              </a:ext>
            </a:extLst>
          </p:cNvPr>
          <p:cNvSpPr/>
          <p:nvPr/>
        </p:nvSpPr>
        <p:spPr>
          <a:xfrm>
            <a:off x="4795435" y="5049913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92264B2B-B35C-4B54-BB5D-6753BEF7FC9E}"/>
              </a:ext>
            </a:extLst>
          </p:cNvPr>
          <p:cNvSpPr/>
          <p:nvPr/>
        </p:nvSpPr>
        <p:spPr>
          <a:xfrm>
            <a:off x="4795435" y="5154498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13883928-6E27-413E-86BC-B8C7F3DC2F5F}"/>
              </a:ext>
            </a:extLst>
          </p:cNvPr>
          <p:cNvSpPr/>
          <p:nvPr/>
        </p:nvSpPr>
        <p:spPr>
          <a:xfrm>
            <a:off x="5977442" y="3899388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1B3B4D8A-BF76-4D6A-950C-07C07F77B9D4}"/>
              </a:ext>
            </a:extLst>
          </p:cNvPr>
          <p:cNvSpPr/>
          <p:nvPr/>
        </p:nvSpPr>
        <p:spPr>
          <a:xfrm>
            <a:off x="5977442" y="4003981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6C97AD0-3DC8-42E5-9A51-A2B785891DA3}"/>
              </a:ext>
            </a:extLst>
          </p:cNvPr>
          <p:cNvSpPr/>
          <p:nvPr/>
        </p:nvSpPr>
        <p:spPr>
          <a:xfrm>
            <a:off x="5977442" y="4108574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1670A32-0C21-4583-A254-ADF42C39CBF5}"/>
              </a:ext>
            </a:extLst>
          </p:cNvPr>
          <p:cNvSpPr/>
          <p:nvPr/>
        </p:nvSpPr>
        <p:spPr>
          <a:xfrm>
            <a:off x="5977442" y="4840726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688254D9-D566-40F5-B8C4-A4516D86A6AE}"/>
              </a:ext>
            </a:extLst>
          </p:cNvPr>
          <p:cNvSpPr/>
          <p:nvPr/>
        </p:nvSpPr>
        <p:spPr>
          <a:xfrm>
            <a:off x="5977442" y="4945319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89EEC364-641C-4FDC-B5A9-C9BDAD7AD94D}"/>
              </a:ext>
            </a:extLst>
          </p:cNvPr>
          <p:cNvSpPr/>
          <p:nvPr/>
        </p:nvSpPr>
        <p:spPr>
          <a:xfrm>
            <a:off x="5977442" y="4631540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B6C13A15-9439-40C0-805A-B0C35A214DF3}"/>
              </a:ext>
            </a:extLst>
          </p:cNvPr>
          <p:cNvSpPr/>
          <p:nvPr/>
        </p:nvSpPr>
        <p:spPr>
          <a:xfrm>
            <a:off x="5977442" y="4736133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7A194A4F-B285-4F32-B44C-AEC3EDBCBBDA}"/>
              </a:ext>
            </a:extLst>
          </p:cNvPr>
          <p:cNvSpPr/>
          <p:nvPr/>
        </p:nvSpPr>
        <p:spPr>
          <a:xfrm>
            <a:off x="5977442" y="4422354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F895B159-92A4-4B96-AFD1-C90BAD0A0FAE}"/>
              </a:ext>
            </a:extLst>
          </p:cNvPr>
          <p:cNvSpPr/>
          <p:nvPr/>
        </p:nvSpPr>
        <p:spPr>
          <a:xfrm>
            <a:off x="5977442" y="4526947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04861297-C876-4233-BED6-27C9A1BD7B10}"/>
              </a:ext>
            </a:extLst>
          </p:cNvPr>
          <p:cNvSpPr/>
          <p:nvPr/>
        </p:nvSpPr>
        <p:spPr>
          <a:xfrm>
            <a:off x="5977442" y="4213167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0CA4FB99-FFDC-4A74-BE1F-F84AED017ED9}"/>
              </a:ext>
            </a:extLst>
          </p:cNvPr>
          <p:cNvSpPr/>
          <p:nvPr/>
        </p:nvSpPr>
        <p:spPr>
          <a:xfrm>
            <a:off x="5977442" y="4317761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EDA039FC-0C7C-464B-B9BF-60EE79292379}"/>
              </a:ext>
            </a:extLst>
          </p:cNvPr>
          <p:cNvSpPr/>
          <p:nvPr/>
        </p:nvSpPr>
        <p:spPr>
          <a:xfrm>
            <a:off x="5977442" y="5049913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13863DCB-DE1B-4F77-827F-F7F0B15D0E5F}"/>
              </a:ext>
            </a:extLst>
          </p:cNvPr>
          <p:cNvSpPr/>
          <p:nvPr/>
        </p:nvSpPr>
        <p:spPr>
          <a:xfrm>
            <a:off x="5977442" y="5154498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56">
            <a:extLst>
              <a:ext uri="{FF2B5EF4-FFF2-40B4-BE49-F238E27FC236}">
                <a16:creationId xmlns:a16="http://schemas.microsoft.com/office/drawing/2014/main" id="{37009CA4-252B-43FD-99F4-E2F012AB8F3F}"/>
              </a:ext>
            </a:extLst>
          </p:cNvPr>
          <p:cNvSpPr txBox="1"/>
          <p:nvPr/>
        </p:nvSpPr>
        <p:spPr>
          <a:xfrm>
            <a:off x="2342904" y="2852936"/>
            <a:ext cx="968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3,83%</a:t>
            </a:r>
          </a:p>
        </p:txBody>
      </p:sp>
      <p:sp>
        <p:nvSpPr>
          <p:cNvPr id="124" name="TextBox 157">
            <a:extLst>
              <a:ext uri="{FF2B5EF4-FFF2-40B4-BE49-F238E27FC236}">
                <a16:creationId xmlns:a16="http://schemas.microsoft.com/office/drawing/2014/main" id="{56920DE1-3254-456F-A50E-E8FE1A59A6CF}"/>
              </a:ext>
            </a:extLst>
          </p:cNvPr>
          <p:cNvSpPr txBox="1"/>
          <p:nvPr/>
        </p:nvSpPr>
        <p:spPr>
          <a:xfrm>
            <a:off x="3455876" y="2852936"/>
            <a:ext cx="861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6,28%</a:t>
            </a:r>
          </a:p>
        </p:txBody>
      </p:sp>
      <p:sp>
        <p:nvSpPr>
          <p:cNvPr id="125" name="TextBox 158">
            <a:extLst>
              <a:ext uri="{FF2B5EF4-FFF2-40B4-BE49-F238E27FC236}">
                <a16:creationId xmlns:a16="http://schemas.microsoft.com/office/drawing/2014/main" id="{06E7FA5F-062A-48E9-AE90-0CFE25C374D7}"/>
              </a:ext>
            </a:extLst>
          </p:cNvPr>
          <p:cNvSpPr txBox="1"/>
          <p:nvPr/>
        </p:nvSpPr>
        <p:spPr>
          <a:xfrm>
            <a:off x="4537864" y="2852936"/>
            <a:ext cx="97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8,28%</a:t>
            </a:r>
          </a:p>
        </p:txBody>
      </p:sp>
      <p:sp>
        <p:nvSpPr>
          <p:cNvPr id="126" name="TextBox 160">
            <a:extLst>
              <a:ext uri="{FF2B5EF4-FFF2-40B4-BE49-F238E27FC236}">
                <a16:creationId xmlns:a16="http://schemas.microsoft.com/office/drawing/2014/main" id="{7460A55A-8B30-469A-9688-B0722D02297C}"/>
              </a:ext>
            </a:extLst>
          </p:cNvPr>
          <p:cNvSpPr txBox="1"/>
          <p:nvPr/>
        </p:nvSpPr>
        <p:spPr>
          <a:xfrm>
            <a:off x="5758092" y="2852936"/>
            <a:ext cx="938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8,70%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5073C4DC-FC5D-4B31-B21F-C0175701F458}"/>
              </a:ext>
            </a:extLst>
          </p:cNvPr>
          <p:cNvSpPr/>
          <p:nvPr/>
        </p:nvSpPr>
        <p:spPr>
          <a:xfrm>
            <a:off x="3677500" y="4317769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3BF14170-5A80-4DD4-8E18-652F07E9ACD1}"/>
              </a:ext>
            </a:extLst>
          </p:cNvPr>
          <p:cNvSpPr/>
          <p:nvPr/>
        </p:nvSpPr>
        <p:spPr>
          <a:xfrm>
            <a:off x="3677500" y="4422361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936AEB8B-BC6D-4A2B-875D-27316099A6D2}"/>
              </a:ext>
            </a:extLst>
          </p:cNvPr>
          <p:cNvSpPr/>
          <p:nvPr/>
        </p:nvSpPr>
        <p:spPr>
          <a:xfrm>
            <a:off x="3677500" y="4213175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0AC73E13-E839-4A26-B6AE-103E125D9BEA}"/>
              </a:ext>
            </a:extLst>
          </p:cNvPr>
          <p:cNvSpPr/>
          <p:nvPr/>
        </p:nvSpPr>
        <p:spPr>
          <a:xfrm>
            <a:off x="3677500" y="4526956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0C9A7F30-B468-4791-9D17-EDD337C834AC}"/>
              </a:ext>
            </a:extLst>
          </p:cNvPr>
          <p:cNvSpPr/>
          <p:nvPr/>
        </p:nvSpPr>
        <p:spPr>
          <a:xfrm>
            <a:off x="3677500" y="4631540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BFCAD0ED-A6FA-4051-86B8-8C6BA0CF01AE}"/>
              </a:ext>
            </a:extLst>
          </p:cNvPr>
          <p:cNvSpPr/>
          <p:nvPr/>
        </p:nvSpPr>
        <p:spPr>
          <a:xfrm>
            <a:off x="3677500" y="4317769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CFBBBF7E-D752-462B-9B8D-4FD40F2A4C09}"/>
              </a:ext>
            </a:extLst>
          </p:cNvPr>
          <p:cNvSpPr/>
          <p:nvPr/>
        </p:nvSpPr>
        <p:spPr>
          <a:xfrm>
            <a:off x="3677500" y="4422361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5AA90641-4125-49CC-9038-2C87013FA8C1}"/>
              </a:ext>
            </a:extLst>
          </p:cNvPr>
          <p:cNvSpPr/>
          <p:nvPr/>
        </p:nvSpPr>
        <p:spPr>
          <a:xfrm>
            <a:off x="3677500" y="4213175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803114E1-F361-4957-AB0E-987A992913C9}"/>
              </a:ext>
            </a:extLst>
          </p:cNvPr>
          <p:cNvSpPr/>
          <p:nvPr/>
        </p:nvSpPr>
        <p:spPr>
          <a:xfrm>
            <a:off x="3677500" y="4526956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1143416E-F46D-4F6C-A204-68AF88BCE407}"/>
              </a:ext>
            </a:extLst>
          </p:cNvPr>
          <p:cNvSpPr/>
          <p:nvPr/>
        </p:nvSpPr>
        <p:spPr>
          <a:xfrm>
            <a:off x="3677500" y="4631540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10D91BE-AF89-4C68-BF21-1119500D060F}"/>
              </a:ext>
            </a:extLst>
          </p:cNvPr>
          <p:cNvSpPr/>
          <p:nvPr/>
        </p:nvSpPr>
        <p:spPr>
          <a:xfrm>
            <a:off x="5977441" y="3690202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550E4A25-5BA8-43D5-8A9A-5B0B236007CB}"/>
              </a:ext>
            </a:extLst>
          </p:cNvPr>
          <p:cNvSpPr/>
          <p:nvPr/>
        </p:nvSpPr>
        <p:spPr>
          <a:xfrm>
            <a:off x="5977441" y="3794795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31CD3B5-5DB6-4150-8268-B8FA1D3A8CB2}"/>
              </a:ext>
            </a:extLst>
          </p:cNvPr>
          <p:cNvSpPr/>
          <p:nvPr/>
        </p:nvSpPr>
        <p:spPr>
          <a:xfrm>
            <a:off x="5977441" y="3585609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129C84B1-18C0-4250-8314-A70E9B1CCF52}"/>
              </a:ext>
            </a:extLst>
          </p:cNvPr>
          <p:cNvSpPr/>
          <p:nvPr/>
        </p:nvSpPr>
        <p:spPr>
          <a:xfrm>
            <a:off x="2339752" y="5322053"/>
            <a:ext cx="938144" cy="339195"/>
          </a:xfrm>
          <a:prstGeom prst="rect">
            <a:avLst/>
          </a:prstGeom>
        </p:spPr>
        <p:txBody>
          <a:bodyPr wrap="square" lIns="182880" rIns="182880" bIns="73152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2011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CEA3242-9D4F-4C1D-B111-08B54655DC02}"/>
              </a:ext>
            </a:extLst>
          </p:cNvPr>
          <p:cNvSpPr/>
          <p:nvPr/>
        </p:nvSpPr>
        <p:spPr>
          <a:xfrm>
            <a:off x="3415222" y="5329655"/>
            <a:ext cx="938144" cy="339195"/>
          </a:xfrm>
          <a:prstGeom prst="rect">
            <a:avLst/>
          </a:prstGeom>
        </p:spPr>
        <p:txBody>
          <a:bodyPr wrap="square" lIns="182880" rIns="182880" bIns="73152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2012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65DA1E67-E56D-4E6C-AB58-998C60C0D7EA}"/>
              </a:ext>
            </a:extLst>
          </p:cNvPr>
          <p:cNvSpPr/>
          <p:nvPr/>
        </p:nvSpPr>
        <p:spPr>
          <a:xfrm>
            <a:off x="4569675" y="5339432"/>
            <a:ext cx="938144" cy="339195"/>
          </a:xfrm>
          <a:prstGeom prst="rect">
            <a:avLst/>
          </a:prstGeom>
        </p:spPr>
        <p:txBody>
          <a:bodyPr wrap="square" lIns="182880" rIns="182880" bIns="73152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2013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69D8208B-34CE-48D2-8485-96F3914B305D}"/>
              </a:ext>
            </a:extLst>
          </p:cNvPr>
          <p:cNvSpPr/>
          <p:nvPr/>
        </p:nvSpPr>
        <p:spPr>
          <a:xfrm>
            <a:off x="5724128" y="5337212"/>
            <a:ext cx="938144" cy="339195"/>
          </a:xfrm>
          <a:prstGeom prst="rect">
            <a:avLst/>
          </a:prstGeom>
        </p:spPr>
        <p:txBody>
          <a:bodyPr wrap="square" lIns="182880" rIns="182880" bIns="73152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2017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EDA7820F-3EEC-47F7-9590-D6769AA24219}"/>
              </a:ext>
            </a:extLst>
          </p:cNvPr>
          <p:cNvSpPr/>
          <p:nvPr/>
        </p:nvSpPr>
        <p:spPr>
          <a:xfrm>
            <a:off x="5977442" y="3467278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13A02FFE-1766-4A2F-A9B8-31A69B2A5A41}"/>
              </a:ext>
            </a:extLst>
          </p:cNvPr>
          <p:cNvSpPr/>
          <p:nvPr/>
        </p:nvSpPr>
        <p:spPr>
          <a:xfrm>
            <a:off x="5977442" y="3258091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8AE98E58-B4A1-469D-A38F-6BEC4E244485}"/>
              </a:ext>
            </a:extLst>
          </p:cNvPr>
          <p:cNvSpPr/>
          <p:nvPr/>
        </p:nvSpPr>
        <p:spPr>
          <a:xfrm>
            <a:off x="5977442" y="3362684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01132581-7018-45A3-9D27-7E4DC27DA5C0}"/>
              </a:ext>
            </a:extLst>
          </p:cNvPr>
          <p:cNvSpPr/>
          <p:nvPr/>
        </p:nvSpPr>
        <p:spPr>
          <a:xfrm>
            <a:off x="5977440" y="3179515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ZoneTexte 147">
            <a:extLst>
              <a:ext uri="{FF2B5EF4-FFF2-40B4-BE49-F238E27FC236}">
                <a16:creationId xmlns:a16="http://schemas.microsoft.com/office/drawing/2014/main" id="{00A620D9-C437-43D8-885D-9E3CD236C7EC}"/>
              </a:ext>
            </a:extLst>
          </p:cNvPr>
          <p:cNvSpPr txBox="1"/>
          <p:nvPr/>
        </p:nvSpPr>
        <p:spPr>
          <a:xfrm>
            <a:off x="970391" y="1974322"/>
            <a:ext cx="7198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b="1" dirty="0"/>
              <a:t>Intervenant.e.s </a:t>
            </a:r>
            <a:r>
              <a:rPr lang="fr-BE" sz="1600" b="1" dirty="0" err="1"/>
              <a:t>perçu.e.s</a:t>
            </a:r>
            <a:r>
              <a:rPr lang="fr-BE" sz="1600" b="1" dirty="0"/>
              <a:t> comme </a:t>
            </a:r>
            <a:r>
              <a:rPr lang="fr-BE" sz="1600" b="1" dirty="0" err="1"/>
              <a:t>issu.e.s</a:t>
            </a:r>
            <a:r>
              <a:rPr lang="fr-BE" sz="1600" b="1" dirty="0"/>
              <a:t> de la diversité : rôle de porte parole</a:t>
            </a:r>
          </a:p>
        </p:txBody>
      </p:sp>
      <p:sp>
        <p:nvSpPr>
          <p:cNvPr id="149" name="Titre 6">
            <a:extLst>
              <a:ext uri="{FF2B5EF4-FFF2-40B4-BE49-F238E27FC236}">
                <a16:creationId xmlns:a16="http://schemas.microsoft.com/office/drawing/2014/main" id="{91585290-3B32-9C42-8C8E-012CC2BAB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9802" y="279962"/>
            <a:ext cx="3564396" cy="817561"/>
          </a:xfrm>
        </p:spPr>
        <p:txBody>
          <a:bodyPr>
            <a:normAutofit/>
          </a:bodyPr>
          <a:lstStyle/>
          <a:p>
            <a:r>
              <a:rPr lang="fr-FR" sz="2000" spc="600" dirty="0">
                <a:solidFill>
                  <a:srgbClr val="009EE3"/>
                </a:solidFill>
              </a:rPr>
              <a:t>ORIGINE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3A47B776-2C68-224B-809D-33DD0ADD3C5B}"/>
              </a:ext>
            </a:extLst>
          </p:cNvPr>
          <p:cNvSpPr/>
          <p:nvPr/>
        </p:nvSpPr>
        <p:spPr>
          <a:xfrm>
            <a:off x="4211960" y="944724"/>
            <a:ext cx="720080" cy="152799"/>
          </a:xfrm>
          <a:prstGeom prst="rect">
            <a:avLst/>
          </a:prstGeom>
          <a:solidFill>
            <a:srgbClr val="009E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009EE3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90845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 159">
            <a:extLst>
              <a:ext uri="{FF2B5EF4-FFF2-40B4-BE49-F238E27FC236}">
                <a16:creationId xmlns:a16="http://schemas.microsoft.com/office/drawing/2014/main" id="{FA18A909-72E8-4146-8DF1-0C9CC9643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79" y="-37300"/>
            <a:ext cx="2122268" cy="11348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7EAF3D-43AA-4747-8C06-30DD12A4B1FE}"/>
              </a:ext>
            </a:extLst>
          </p:cNvPr>
          <p:cNvSpPr/>
          <p:nvPr/>
        </p:nvSpPr>
        <p:spPr>
          <a:xfrm>
            <a:off x="1907704" y="1959306"/>
            <a:ext cx="6550496" cy="3737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buClr>
                <a:srgbClr val="6E2684"/>
              </a:buClr>
              <a:buFont typeface="Wingdings" panose="05000000000000000000" pitchFamily="2" charset="2"/>
              <a:buChar char="§"/>
            </a:pPr>
            <a:r>
              <a:rPr lang="fr-BE" altLang="fr-FR" sz="2000" b="1" dirty="0"/>
              <a:t>Rôle de porte parole </a:t>
            </a:r>
            <a:r>
              <a:rPr lang="fr-BE" altLang="fr-FR" sz="2000" dirty="0"/>
              <a:t>: de 3,83% en 2011 à 8,70% en 2017 (prog. continue)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Clr>
                <a:srgbClr val="6E2684"/>
              </a:buClr>
              <a:buFont typeface="Wingdings" panose="05000000000000000000" pitchFamily="2" charset="2"/>
              <a:buChar char="§"/>
            </a:pPr>
            <a:r>
              <a:rPr lang="fr-BE" altLang="fr-FR" sz="2000" b="1" dirty="0"/>
              <a:t>Absence de mentions identitaires </a:t>
            </a:r>
            <a:r>
              <a:rPr lang="fr-BE" altLang="fr-FR" sz="2000" dirty="0"/>
              <a:t>: 34,15% (-11,7% par rapport à 2013)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Clr>
                <a:srgbClr val="6E2684"/>
              </a:buClr>
              <a:buFont typeface="Wingdings" panose="05000000000000000000" pitchFamily="2" charset="2"/>
              <a:buChar char="§"/>
            </a:pPr>
            <a:r>
              <a:rPr lang="fr-BE" altLang="fr-FR" sz="2000" b="1" dirty="0"/>
              <a:t>« Groupes » multiculturels VS personnes individuelles </a:t>
            </a:r>
            <a:r>
              <a:rPr lang="fr-BE" altLang="fr-FR" sz="2000" dirty="0"/>
              <a:t>: 28,39% info portée locale </a:t>
            </a:r>
            <a:br>
              <a:rPr lang="fr-BE" altLang="fr-FR" sz="2000" dirty="0"/>
            </a:br>
            <a:r>
              <a:rPr lang="fr-BE" altLang="fr-FR" sz="2000" dirty="0"/>
              <a:t>(- 20,97%) et 27,65% info portée nationale </a:t>
            </a:r>
            <a:br>
              <a:rPr lang="fr-BE" altLang="fr-FR" sz="2000" dirty="0"/>
            </a:br>
            <a:r>
              <a:rPr lang="fr-BE" altLang="fr-FR" sz="2000" dirty="0"/>
              <a:t>(- 16,06%)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108D18-23F4-46D4-BB32-C7DC7F4587D5}"/>
              </a:ext>
            </a:extLst>
          </p:cNvPr>
          <p:cNvSpPr/>
          <p:nvPr/>
        </p:nvSpPr>
        <p:spPr>
          <a:xfrm>
            <a:off x="1344256" y="2060848"/>
            <a:ext cx="324036" cy="4644516"/>
          </a:xfrm>
          <a:prstGeom prst="rect">
            <a:avLst/>
          </a:prstGeom>
          <a:solidFill>
            <a:srgbClr val="6E26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9" name="Titre 6">
            <a:extLst>
              <a:ext uri="{FF2B5EF4-FFF2-40B4-BE49-F238E27FC236}">
                <a16:creationId xmlns:a16="http://schemas.microsoft.com/office/drawing/2014/main" id="{D349FBB4-C260-9A4D-A475-AEF8BA913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9802" y="279962"/>
            <a:ext cx="3564396" cy="817561"/>
          </a:xfrm>
        </p:spPr>
        <p:txBody>
          <a:bodyPr>
            <a:normAutofit/>
          </a:bodyPr>
          <a:lstStyle/>
          <a:p>
            <a:r>
              <a:rPr lang="fr-FR" sz="2000" spc="600" dirty="0">
                <a:solidFill>
                  <a:srgbClr val="009EE3"/>
                </a:solidFill>
              </a:rPr>
              <a:t>ORIGINE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7D9403-4A11-714B-BA79-BE6B70B21C46}"/>
              </a:ext>
            </a:extLst>
          </p:cNvPr>
          <p:cNvSpPr/>
          <p:nvPr/>
        </p:nvSpPr>
        <p:spPr>
          <a:xfrm>
            <a:off x="4211960" y="944724"/>
            <a:ext cx="720080" cy="152799"/>
          </a:xfrm>
          <a:prstGeom prst="rect">
            <a:avLst/>
          </a:prstGeom>
          <a:solidFill>
            <a:srgbClr val="009E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009EE3"/>
                </a:solidFill>
              </a:ln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C85B11C-A646-E04C-ACA7-05CE199F7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204" y="302139"/>
            <a:ext cx="2795559" cy="129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1134823"/>
          </a:xfrm>
        </p:spPr>
        <p:txBody>
          <a:bodyPr>
            <a:normAutofit fontScale="90000"/>
          </a:bodyPr>
          <a:lstStyle/>
          <a:p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1600" dirty="0">
              <a:solidFill>
                <a:srgbClr val="C8509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0" name="Image 159">
            <a:extLst>
              <a:ext uri="{FF2B5EF4-FFF2-40B4-BE49-F238E27FC236}">
                <a16:creationId xmlns:a16="http://schemas.microsoft.com/office/drawing/2014/main" id="{FA18A909-72E8-4146-8DF1-0C9CC9643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79" y="-37300"/>
            <a:ext cx="2122268" cy="1134823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2A2C577D-1B4B-482A-96A3-6BF27D72BD6A}"/>
              </a:ext>
            </a:extLst>
          </p:cNvPr>
          <p:cNvSpPr/>
          <p:nvPr/>
        </p:nvSpPr>
        <p:spPr>
          <a:xfrm>
            <a:off x="1907704" y="1941798"/>
            <a:ext cx="6172200" cy="3276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881215"/>
              </a:buClr>
            </a:pPr>
            <a:r>
              <a:rPr lang="fr-BE" altLang="fr-FR" sz="2000" b="1" dirty="0"/>
              <a:t>Des nuances :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Clr>
                <a:srgbClr val="6E2684"/>
              </a:buClr>
              <a:buFont typeface="Wingdings" panose="05000000000000000000" pitchFamily="2" charset="2"/>
              <a:buChar char="§"/>
            </a:pPr>
            <a:r>
              <a:rPr lang="fr-BE" altLang="fr-FR" sz="2000" dirty="0"/>
              <a:t>fiction - 6,98% ; information - 4,50% ; magazines-documentaire -4,22%;  </a:t>
            </a:r>
            <a:br>
              <a:rPr lang="fr-BE" altLang="fr-FR" sz="2000" dirty="0"/>
            </a:br>
            <a:r>
              <a:rPr lang="fr-BE" altLang="fr-FR" sz="2000" dirty="0"/>
              <a:t>sport - 3,27%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Clr>
                <a:srgbClr val="6E2684"/>
              </a:buClr>
              <a:buFont typeface="Wingdings" panose="05000000000000000000" pitchFamily="2" charset="2"/>
              <a:buChar char="§"/>
            </a:pPr>
            <a:r>
              <a:rPr lang="fr-BE" altLang="fr-FR" sz="2000" dirty="0"/>
              <a:t>information : 11,31%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Clr>
                <a:srgbClr val="6E2684"/>
              </a:buClr>
              <a:buFont typeface="Wingdings" panose="05000000000000000000" pitchFamily="2" charset="2"/>
              <a:buChar char="§"/>
            </a:pPr>
            <a:r>
              <a:rPr lang="fr-BE" altLang="fr-FR" sz="2000" dirty="0" err="1"/>
              <a:t>expert.e</a:t>
            </a:r>
            <a:r>
              <a:rPr lang="fr-BE" altLang="fr-FR" sz="2000" dirty="0"/>
              <a:t> : 7,74% (-0,36%)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Clr>
                <a:srgbClr val="6E2684"/>
              </a:buClr>
              <a:buFont typeface="Wingdings" panose="05000000000000000000" pitchFamily="2" charset="2"/>
              <a:buChar char="§"/>
            </a:pPr>
            <a:r>
              <a:rPr lang="fr-BE" altLang="fr-FR" sz="2000" dirty="0"/>
              <a:t>Journaliste-</a:t>
            </a:r>
            <a:r>
              <a:rPr lang="fr-BE" altLang="fr-FR" sz="2000" dirty="0" err="1"/>
              <a:t>animateur.trice</a:t>
            </a:r>
            <a:r>
              <a:rPr lang="fr-BE" altLang="fr-FR" sz="2000" dirty="0"/>
              <a:t> : 3,78% (-6,16%)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FB5A711-7763-419F-9FAB-7AAF1CCA0762}"/>
              </a:ext>
            </a:extLst>
          </p:cNvPr>
          <p:cNvSpPr/>
          <p:nvPr/>
        </p:nvSpPr>
        <p:spPr>
          <a:xfrm>
            <a:off x="1344256" y="2060848"/>
            <a:ext cx="324036" cy="4644516"/>
          </a:xfrm>
          <a:prstGeom prst="rect">
            <a:avLst/>
          </a:prstGeom>
          <a:solidFill>
            <a:srgbClr val="6E26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9AC98DD-7049-4945-96BF-390EDED98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204" y="302139"/>
            <a:ext cx="2795559" cy="1290657"/>
          </a:xfrm>
          <a:prstGeom prst="rect">
            <a:avLst/>
          </a:prstGeom>
        </p:spPr>
      </p:pic>
      <p:sp>
        <p:nvSpPr>
          <p:cNvPr id="8" name="Titre 6">
            <a:extLst>
              <a:ext uri="{FF2B5EF4-FFF2-40B4-BE49-F238E27FC236}">
                <a16:creationId xmlns:a16="http://schemas.microsoft.com/office/drawing/2014/main" id="{DDD00AEF-3C79-DC47-B8A9-C61F749F3CB4}"/>
              </a:ext>
            </a:extLst>
          </p:cNvPr>
          <p:cNvSpPr txBox="1">
            <a:spLocks/>
          </p:cNvSpPr>
          <p:nvPr/>
        </p:nvSpPr>
        <p:spPr>
          <a:xfrm>
            <a:off x="2789802" y="279962"/>
            <a:ext cx="3564396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378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100" kern="800" spc="-4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spc="600">
                <a:solidFill>
                  <a:srgbClr val="009EE3"/>
                </a:solidFill>
              </a:rPr>
              <a:t>ORIGINE</a:t>
            </a:r>
            <a:endParaRPr lang="fr-FR" sz="2000" spc="600" dirty="0">
              <a:solidFill>
                <a:srgbClr val="009EE3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C6C0E6-0FDA-074E-8B23-EFAA431D638A}"/>
              </a:ext>
            </a:extLst>
          </p:cNvPr>
          <p:cNvSpPr/>
          <p:nvPr/>
        </p:nvSpPr>
        <p:spPr>
          <a:xfrm>
            <a:off x="4211960" y="944724"/>
            <a:ext cx="720080" cy="152799"/>
          </a:xfrm>
          <a:prstGeom prst="rect">
            <a:avLst/>
          </a:prstGeom>
          <a:solidFill>
            <a:srgbClr val="009E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009EE3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73870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C8B99B-102C-4D37-AAA3-1BF4EF68E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769B5AD-B665-4E69-B415-9F5594F23F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B7E3C59-9521-4AD9-B6CF-BD1BF49C9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74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1088826"/>
          </a:xfrm>
        </p:spPr>
        <p:txBody>
          <a:bodyPr>
            <a:normAutofit fontScale="90000"/>
          </a:bodyPr>
          <a:lstStyle/>
          <a:p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1600" dirty="0">
              <a:solidFill>
                <a:srgbClr val="C8509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0" name="Image 159">
            <a:extLst>
              <a:ext uri="{FF2B5EF4-FFF2-40B4-BE49-F238E27FC236}">
                <a16:creationId xmlns:a16="http://schemas.microsoft.com/office/drawing/2014/main" id="{FA18A909-72E8-4146-8DF1-0C9CC9643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79" y="-37300"/>
            <a:ext cx="2122268" cy="113482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71547CC-3913-43A0-BD4B-F3C13BEB8026}"/>
              </a:ext>
            </a:extLst>
          </p:cNvPr>
          <p:cNvSpPr/>
          <p:nvPr/>
        </p:nvSpPr>
        <p:spPr>
          <a:xfrm>
            <a:off x="5220072" y="4113033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5B54B5-98C2-4469-8EB5-E50EB2B6466E}"/>
              </a:ext>
            </a:extLst>
          </p:cNvPr>
          <p:cNvSpPr/>
          <p:nvPr/>
        </p:nvSpPr>
        <p:spPr>
          <a:xfrm>
            <a:off x="5220072" y="4217627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EA3748-D5E1-4E7C-B0E2-5441AB2D3F91}"/>
              </a:ext>
            </a:extLst>
          </p:cNvPr>
          <p:cNvSpPr/>
          <p:nvPr/>
        </p:nvSpPr>
        <p:spPr>
          <a:xfrm>
            <a:off x="5220072" y="3903848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AFA28C-4863-45A7-8757-BE19AA33E79B}"/>
              </a:ext>
            </a:extLst>
          </p:cNvPr>
          <p:cNvSpPr/>
          <p:nvPr/>
        </p:nvSpPr>
        <p:spPr>
          <a:xfrm>
            <a:off x="5220072" y="4008440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D78208-A256-4911-8D6A-B57687040134}"/>
              </a:ext>
            </a:extLst>
          </p:cNvPr>
          <p:cNvSpPr/>
          <p:nvPr/>
        </p:nvSpPr>
        <p:spPr>
          <a:xfrm>
            <a:off x="5220072" y="3694661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331009-8C3D-456B-9547-AA2612EAF345}"/>
              </a:ext>
            </a:extLst>
          </p:cNvPr>
          <p:cNvSpPr/>
          <p:nvPr/>
        </p:nvSpPr>
        <p:spPr>
          <a:xfrm>
            <a:off x="5220072" y="3799253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6B53D1-F613-4903-8161-FD607E8921EE}"/>
              </a:ext>
            </a:extLst>
          </p:cNvPr>
          <p:cNvSpPr/>
          <p:nvPr/>
        </p:nvSpPr>
        <p:spPr>
          <a:xfrm>
            <a:off x="5220072" y="3485474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7A83F1-C832-4C1B-A220-4A82D020018E}"/>
              </a:ext>
            </a:extLst>
          </p:cNvPr>
          <p:cNvSpPr/>
          <p:nvPr/>
        </p:nvSpPr>
        <p:spPr>
          <a:xfrm>
            <a:off x="5220072" y="3590067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C06919-422A-417F-B66F-F86047F585DE}"/>
              </a:ext>
            </a:extLst>
          </p:cNvPr>
          <p:cNvSpPr/>
          <p:nvPr/>
        </p:nvSpPr>
        <p:spPr>
          <a:xfrm>
            <a:off x="5220072" y="4322219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BF0A1E-9C77-4DC5-8940-C74482D8ADE1}"/>
              </a:ext>
            </a:extLst>
          </p:cNvPr>
          <p:cNvSpPr/>
          <p:nvPr/>
        </p:nvSpPr>
        <p:spPr>
          <a:xfrm>
            <a:off x="5220072" y="4426812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32EC20-6E59-4BEE-B383-B9032077E08F}"/>
              </a:ext>
            </a:extLst>
          </p:cNvPr>
          <p:cNvSpPr/>
          <p:nvPr/>
        </p:nvSpPr>
        <p:spPr>
          <a:xfrm>
            <a:off x="5220072" y="5158964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5F379F-CD8B-4177-9BA3-A6EB442AB644}"/>
              </a:ext>
            </a:extLst>
          </p:cNvPr>
          <p:cNvSpPr/>
          <p:nvPr/>
        </p:nvSpPr>
        <p:spPr>
          <a:xfrm>
            <a:off x="5220072" y="5263557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417DC9-653E-43D1-9AF2-C38B99368551}"/>
              </a:ext>
            </a:extLst>
          </p:cNvPr>
          <p:cNvSpPr/>
          <p:nvPr/>
        </p:nvSpPr>
        <p:spPr>
          <a:xfrm>
            <a:off x="5220072" y="4949778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80340A-8A4E-4A92-84AB-F34BE358CE03}"/>
              </a:ext>
            </a:extLst>
          </p:cNvPr>
          <p:cNvSpPr/>
          <p:nvPr/>
        </p:nvSpPr>
        <p:spPr>
          <a:xfrm>
            <a:off x="5220072" y="5054371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F2D0B78-4295-4172-802F-755F4C678CF0}"/>
              </a:ext>
            </a:extLst>
          </p:cNvPr>
          <p:cNvSpPr/>
          <p:nvPr/>
        </p:nvSpPr>
        <p:spPr>
          <a:xfrm>
            <a:off x="5220072" y="4740592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CA3D1B-D3B0-49B9-BFB2-BD6E9C92705B}"/>
              </a:ext>
            </a:extLst>
          </p:cNvPr>
          <p:cNvSpPr/>
          <p:nvPr/>
        </p:nvSpPr>
        <p:spPr>
          <a:xfrm>
            <a:off x="5220072" y="4845185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6EA7033-A842-45E7-9620-5CF8071CFB78}"/>
              </a:ext>
            </a:extLst>
          </p:cNvPr>
          <p:cNvSpPr/>
          <p:nvPr/>
        </p:nvSpPr>
        <p:spPr>
          <a:xfrm>
            <a:off x="5220072" y="4531405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EAE972-480A-4DAA-92A0-9BE97D5A24F1}"/>
              </a:ext>
            </a:extLst>
          </p:cNvPr>
          <p:cNvSpPr/>
          <p:nvPr/>
        </p:nvSpPr>
        <p:spPr>
          <a:xfrm>
            <a:off x="5220072" y="4635999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C223729-9F34-4CF2-8F07-38BBAAD2FB25}"/>
              </a:ext>
            </a:extLst>
          </p:cNvPr>
          <p:cNvSpPr/>
          <p:nvPr/>
        </p:nvSpPr>
        <p:spPr>
          <a:xfrm>
            <a:off x="5220072" y="5368151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48FDED1-C021-43C5-8208-AA929B1BA998}"/>
              </a:ext>
            </a:extLst>
          </p:cNvPr>
          <p:cNvSpPr/>
          <p:nvPr/>
        </p:nvSpPr>
        <p:spPr>
          <a:xfrm>
            <a:off x="5220072" y="5472736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35D8C-4100-4D8C-9FF0-793C3BBAE4FD}"/>
              </a:ext>
            </a:extLst>
          </p:cNvPr>
          <p:cNvSpPr/>
          <p:nvPr/>
        </p:nvSpPr>
        <p:spPr>
          <a:xfrm>
            <a:off x="6089768" y="4113033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142F235-F743-4A74-9BC9-5BF6BE908717}"/>
              </a:ext>
            </a:extLst>
          </p:cNvPr>
          <p:cNvSpPr/>
          <p:nvPr/>
        </p:nvSpPr>
        <p:spPr>
          <a:xfrm>
            <a:off x="6089768" y="4215290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194E4B-732E-450E-BF88-492C3C810F8D}"/>
              </a:ext>
            </a:extLst>
          </p:cNvPr>
          <p:cNvSpPr/>
          <p:nvPr/>
        </p:nvSpPr>
        <p:spPr>
          <a:xfrm>
            <a:off x="6089768" y="3903848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7AB0C63-6B54-4AFB-9EAB-52EB2F7B0C1F}"/>
              </a:ext>
            </a:extLst>
          </p:cNvPr>
          <p:cNvSpPr/>
          <p:nvPr/>
        </p:nvSpPr>
        <p:spPr>
          <a:xfrm>
            <a:off x="6089768" y="4008440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AED0074-CC20-4A1A-8632-01768214EA1F}"/>
              </a:ext>
            </a:extLst>
          </p:cNvPr>
          <p:cNvSpPr/>
          <p:nvPr/>
        </p:nvSpPr>
        <p:spPr>
          <a:xfrm>
            <a:off x="6089768" y="3694661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C58D89A-51FA-4BF5-B647-8B4AE420FB40}"/>
              </a:ext>
            </a:extLst>
          </p:cNvPr>
          <p:cNvSpPr/>
          <p:nvPr/>
        </p:nvSpPr>
        <p:spPr>
          <a:xfrm>
            <a:off x="6089768" y="3799253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ADABDF5-D349-4B20-80FA-6B85588AE914}"/>
              </a:ext>
            </a:extLst>
          </p:cNvPr>
          <p:cNvSpPr/>
          <p:nvPr/>
        </p:nvSpPr>
        <p:spPr>
          <a:xfrm>
            <a:off x="6089768" y="3485474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DC67844-8572-4ED5-9D66-013C0C6A81AE}"/>
              </a:ext>
            </a:extLst>
          </p:cNvPr>
          <p:cNvSpPr/>
          <p:nvPr/>
        </p:nvSpPr>
        <p:spPr>
          <a:xfrm>
            <a:off x="6089768" y="3590067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1FFFCBF-CC0B-4D53-90AC-95001A2A2B9C}"/>
              </a:ext>
            </a:extLst>
          </p:cNvPr>
          <p:cNvSpPr/>
          <p:nvPr/>
        </p:nvSpPr>
        <p:spPr>
          <a:xfrm>
            <a:off x="6089768" y="4322219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4B9DC60-318E-4F4E-9948-157F822CACD1}"/>
              </a:ext>
            </a:extLst>
          </p:cNvPr>
          <p:cNvSpPr/>
          <p:nvPr/>
        </p:nvSpPr>
        <p:spPr>
          <a:xfrm>
            <a:off x="6089768" y="4426812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7C2BBDA-8EAF-4DCE-9338-F49F6593E59F}"/>
              </a:ext>
            </a:extLst>
          </p:cNvPr>
          <p:cNvSpPr/>
          <p:nvPr/>
        </p:nvSpPr>
        <p:spPr>
          <a:xfrm>
            <a:off x="6089768" y="5158964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FBBE122-67C6-420B-9B95-2A0A26D2BDDC}"/>
              </a:ext>
            </a:extLst>
          </p:cNvPr>
          <p:cNvSpPr/>
          <p:nvPr/>
        </p:nvSpPr>
        <p:spPr>
          <a:xfrm>
            <a:off x="6089768" y="5263557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FA602F9-7AB5-4B46-85B7-BE95B6989D7D}"/>
              </a:ext>
            </a:extLst>
          </p:cNvPr>
          <p:cNvSpPr/>
          <p:nvPr/>
        </p:nvSpPr>
        <p:spPr>
          <a:xfrm>
            <a:off x="6089768" y="4949778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9B520EE-F273-4FC4-818B-3CED7B3F4804}"/>
              </a:ext>
            </a:extLst>
          </p:cNvPr>
          <p:cNvSpPr/>
          <p:nvPr/>
        </p:nvSpPr>
        <p:spPr>
          <a:xfrm>
            <a:off x="6089768" y="5054371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6BBE49D-B192-4FF8-B598-A18EED03D34E}"/>
              </a:ext>
            </a:extLst>
          </p:cNvPr>
          <p:cNvSpPr/>
          <p:nvPr/>
        </p:nvSpPr>
        <p:spPr>
          <a:xfrm>
            <a:off x="6089768" y="4740592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7C7C2DD-708B-4AE9-B27D-B42DB22A6BDA}"/>
              </a:ext>
            </a:extLst>
          </p:cNvPr>
          <p:cNvSpPr/>
          <p:nvPr/>
        </p:nvSpPr>
        <p:spPr>
          <a:xfrm>
            <a:off x="6089768" y="4845185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0A68C4A-B826-4881-B23A-2F55D726EB6C}"/>
              </a:ext>
            </a:extLst>
          </p:cNvPr>
          <p:cNvSpPr/>
          <p:nvPr/>
        </p:nvSpPr>
        <p:spPr>
          <a:xfrm>
            <a:off x="6089768" y="4531405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07B9624-D5A7-4C8D-844C-8A8A88427C00}"/>
              </a:ext>
            </a:extLst>
          </p:cNvPr>
          <p:cNvSpPr/>
          <p:nvPr/>
        </p:nvSpPr>
        <p:spPr>
          <a:xfrm>
            <a:off x="6089768" y="4635999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71E72A6-CCB2-4064-B7C6-1E9A2137B668}"/>
              </a:ext>
            </a:extLst>
          </p:cNvPr>
          <p:cNvSpPr/>
          <p:nvPr/>
        </p:nvSpPr>
        <p:spPr>
          <a:xfrm>
            <a:off x="6089768" y="5368151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7798156-C0F8-4C64-A5E8-DC29915C9705}"/>
              </a:ext>
            </a:extLst>
          </p:cNvPr>
          <p:cNvSpPr/>
          <p:nvPr/>
        </p:nvSpPr>
        <p:spPr>
          <a:xfrm>
            <a:off x="6089768" y="5472736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CB94D93-089F-4A70-9661-1D1004969383}"/>
              </a:ext>
            </a:extLst>
          </p:cNvPr>
          <p:cNvSpPr/>
          <p:nvPr/>
        </p:nvSpPr>
        <p:spPr>
          <a:xfrm>
            <a:off x="6984268" y="4113033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99030FE-06A2-4E46-8331-3428EC1E5F63}"/>
              </a:ext>
            </a:extLst>
          </p:cNvPr>
          <p:cNvSpPr/>
          <p:nvPr/>
        </p:nvSpPr>
        <p:spPr>
          <a:xfrm>
            <a:off x="6984268" y="4217627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09D538A-92A8-48A2-9931-EFC701F4AFF8}"/>
              </a:ext>
            </a:extLst>
          </p:cNvPr>
          <p:cNvSpPr/>
          <p:nvPr/>
        </p:nvSpPr>
        <p:spPr>
          <a:xfrm>
            <a:off x="6984268" y="3903848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9BA99CC-6F89-45C1-BA0B-09A5D3D34368}"/>
              </a:ext>
            </a:extLst>
          </p:cNvPr>
          <p:cNvSpPr/>
          <p:nvPr/>
        </p:nvSpPr>
        <p:spPr>
          <a:xfrm>
            <a:off x="6984268" y="4008440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C30A098-1111-47B3-A4F2-7AE075B1B2A0}"/>
              </a:ext>
            </a:extLst>
          </p:cNvPr>
          <p:cNvSpPr/>
          <p:nvPr/>
        </p:nvSpPr>
        <p:spPr>
          <a:xfrm>
            <a:off x="6984268" y="3694661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BEFF058-DFD4-491A-A561-68991C416562}"/>
              </a:ext>
            </a:extLst>
          </p:cNvPr>
          <p:cNvSpPr/>
          <p:nvPr/>
        </p:nvSpPr>
        <p:spPr>
          <a:xfrm>
            <a:off x="6984268" y="3799253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9F03734-5B46-45C9-AD7D-79BD47597B06}"/>
              </a:ext>
            </a:extLst>
          </p:cNvPr>
          <p:cNvSpPr/>
          <p:nvPr/>
        </p:nvSpPr>
        <p:spPr>
          <a:xfrm>
            <a:off x="6984268" y="3485474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E742581-0FF0-4922-ACF0-796799CC3C4E}"/>
              </a:ext>
            </a:extLst>
          </p:cNvPr>
          <p:cNvSpPr/>
          <p:nvPr/>
        </p:nvSpPr>
        <p:spPr>
          <a:xfrm>
            <a:off x="6984268" y="3590067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92BD021-1C8F-41D4-9A75-9C1D571E61AD}"/>
              </a:ext>
            </a:extLst>
          </p:cNvPr>
          <p:cNvSpPr/>
          <p:nvPr/>
        </p:nvSpPr>
        <p:spPr>
          <a:xfrm>
            <a:off x="6984268" y="4322219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CDA5BC3-1AAA-4E3C-9692-95C9F9613717}"/>
              </a:ext>
            </a:extLst>
          </p:cNvPr>
          <p:cNvSpPr/>
          <p:nvPr/>
        </p:nvSpPr>
        <p:spPr>
          <a:xfrm>
            <a:off x="6984268" y="4426812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5367C40-3537-45A4-BCB0-255B62F48566}"/>
              </a:ext>
            </a:extLst>
          </p:cNvPr>
          <p:cNvSpPr/>
          <p:nvPr/>
        </p:nvSpPr>
        <p:spPr>
          <a:xfrm>
            <a:off x="6984268" y="5158964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C176BF1-4EC0-4A1B-A230-415728A745E9}"/>
              </a:ext>
            </a:extLst>
          </p:cNvPr>
          <p:cNvSpPr/>
          <p:nvPr/>
        </p:nvSpPr>
        <p:spPr>
          <a:xfrm>
            <a:off x="6984268" y="5263557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0A8ABC2-F594-4761-B3D0-C54FA6F23569}"/>
              </a:ext>
            </a:extLst>
          </p:cNvPr>
          <p:cNvSpPr/>
          <p:nvPr/>
        </p:nvSpPr>
        <p:spPr>
          <a:xfrm>
            <a:off x="6984268" y="4949778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624BF3C-7C29-4D71-A88A-D9660CA92DB6}"/>
              </a:ext>
            </a:extLst>
          </p:cNvPr>
          <p:cNvSpPr/>
          <p:nvPr/>
        </p:nvSpPr>
        <p:spPr>
          <a:xfrm>
            <a:off x="6984268" y="5054371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0460EF6-D8BB-4A4E-A7CD-54D15DEC84A8}"/>
              </a:ext>
            </a:extLst>
          </p:cNvPr>
          <p:cNvSpPr/>
          <p:nvPr/>
        </p:nvSpPr>
        <p:spPr>
          <a:xfrm>
            <a:off x="6984268" y="4740592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F3AA050-B8BD-4342-92CB-1E8BBF040C5E}"/>
              </a:ext>
            </a:extLst>
          </p:cNvPr>
          <p:cNvSpPr/>
          <p:nvPr/>
        </p:nvSpPr>
        <p:spPr>
          <a:xfrm>
            <a:off x="6984268" y="4845185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E74EEBA-C3A0-46B8-9D7F-44AD58EEE560}"/>
              </a:ext>
            </a:extLst>
          </p:cNvPr>
          <p:cNvSpPr/>
          <p:nvPr/>
        </p:nvSpPr>
        <p:spPr>
          <a:xfrm>
            <a:off x="6984268" y="4531405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EE902C4-33AA-4520-A87F-7DC9C604BBF6}"/>
              </a:ext>
            </a:extLst>
          </p:cNvPr>
          <p:cNvSpPr/>
          <p:nvPr/>
        </p:nvSpPr>
        <p:spPr>
          <a:xfrm>
            <a:off x="6984268" y="4635999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5A87E94-2DAA-46B5-8050-AB15092EFB59}"/>
              </a:ext>
            </a:extLst>
          </p:cNvPr>
          <p:cNvSpPr/>
          <p:nvPr/>
        </p:nvSpPr>
        <p:spPr>
          <a:xfrm>
            <a:off x="6984268" y="5368151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A35DCFC-7F7A-4EC8-AE67-3BB97242A287}"/>
              </a:ext>
            </a:extLst>
          </p:cNvPr>
          <p:cNvSpPr/>
          <p:nvPr/>
        </p:nvSpPr>
        <p:spPr>
          <a:xfrm>
            <a:off x="6984268" y="5472736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B72CA60-204E-4BAE-BE70-A2D9FA916B2B}"/>
              </a:ext>
            </a:extLst>
          </p:cNvPr>
          <p:cNvSpPr/>
          <p:nvPr/>
        </p:nvSpPr>
        <p:spPr>
          <a:xfrm>
            <a:off x="7920373" y="4217627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309A5AC-E355-498D-95BF-AA4AF398901A}"/>
              </a:ext>
            </a:extLst>
          </p:cNvPr>
          <p:cNvSpPr/>
          <p:nvPr/>
        </p:nvSpPr>
        <p:spPr>
          <a:xfrm>
            <a:off x="7920373" y="4322219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0F6DC85-D8DF-4078-81AE-8BD19F82AA0E}"/>
              </a:ext>
            </a:extLst>
          </p:cNvPr>
          <p:cNvSpPr/>
          <p:nvPr/>
        </p:nvSpPr>
        <p:spPr>
          <a:xfrm>
            <a:off x="7920373" y="4426812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F695CF3-6FA7-42D8-996C-4989F1FD3351}"/>
              </a:ext>
            </a:extLst>
          </p:cNvPr>
          <p:cNvSpPr/>
          <p:nvPr/>
        </p:nvSpPr>
        <p:spPr>
          <a:xfrm>
            <a:off x="7920373" y="5158964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C170E49-8920-4D65-A7BE-87687CE2F09A}"/>
              </a:ext>
            </a:extLst>
          </p:cNvPr>
          <p:cNvSpPr/>
          <p:nvPr/>
        </p:nvSpPr>
        <p:spPr>
          <a:xfrm>
            <a:off x="7920373" y="5263557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AC536C1-8E34-4192-9E62-C39FC26FC7BE}"/>
              </a:ext>
            </a:extLst>
          </p:cNvPr>
          <p:cNvSpPr/>
          <p:nvPr/>
        </p:nvSpPr>
        <p:spPr>
          <a:xfrm>
            <a:off x="7920373" y="4949778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D71FD67-34EE-44D2-818A-2836E060955F}"/>
              </a:ext>
            </a:extLst>
          </p:cNvPr>
          <p:cNvSpPr/>
          <p:nvPr/>
        </p:nvSpPr>
        <p:spPr>
          <a:xfrm>
            <a:off x="7920373" y="5054371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1B0BE80-69AF-495D-B518-4D5C0036B593}"/>
              </a:ext>
            </a:extLst>
          </p:cNvPr>
          <p:cNvSpPr/>
          <p:nvPr/>
        </p:nvSpPr>
        <p:spPr>
          <a:xfrm>
            <a:off x="7920373" y="4740592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A62D7F0-1465-41E5-A595-E9B2FEA732E5}"/>
              </a:ext>
            </a:extLst>
          </p:cNvPr>
          <p:cNvSpPr/>
          <p:nvPr/>
        </p:nvSpPr>
        <p:spPr>
          <a:xfrm>
            <a:off x="7920373" y="4845185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E29B2E7-2EC0-4743-BCD8-F06F06247AF9}"/>
              </a:ext>
            </a:extLst>
          </p:cNvPr>
          <p:cNvSpPr/>
          <p:nvPr/>
        </p:nvSpPr>
        <p:spPr>
          <a:xfrm>
            <a:off x="7920373" y="4531405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33A3160-8585-4336-9131-885DD88484A7}"/>
              </a:ext>
            </a:extLst>
          </p:cNvPr>
          <p:cNvSpPr/>
          <p:nvPr/>
        </p:nvSpPr>
        <p:spPr>
          <a:xfrm>
            <a:off x="7920373" y="4635999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064A5A3-ACC3-4896-B6EF-224596EF962A}"/>
              </a:ext>
            </a:extLst>
          </p:cNvPr>
          <p:cNvSpPr/>
          <p:nvPr/>
        </p:nvSpPr>
        <p:spPr>
          <a:xfrm>
            <a:off x="7920373" y="5368151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1D41DD2-7CD6-47A3-A618-4C992A00FFCA}"/>
              </a:ext>
            </a:extLst>
          </p:cNvPr>
          <p:cNvSpPr/>
          <p:nvPr/>
        </p:nvSpPr>
        <p:spPr>
          <a:xfrm>
            <a:off x="7920373" y="5472736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6947F79-DB42-4AC2-BEE6-2374436AEA3D}"/>
              </a:ext>
            </a:extLst>
          </p:cNvPr>
          <p:cNvSpPr/>
          <p:nvPr/>
        </p:nvSpPr>
        <p:spPr>
          <a:xfrm>
            <a:off x="5220072" y="5158964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3A139BE-A059-47A7-97C9-3F305DA63DD8}"/>
              </a:ext>
            </a:extLst>
          </p:cNvPr>
          <p:cNvSpPr/>
          <p:nvPr/>
        </p:nvSpPr>
        <p:spPr>
          <a:xfrm>
            <a:off x="5220072" y="5263557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19A749E-D33A-49A2-9D15-1A508854E99B}"/>
              </a:ext>
            </a:extLst>
          </p:cNvPr>
          <p:cNvSpPr/>
          <p:nvPr/>
        </p:nvSpPr>
        <p:spPr>
          <a:xfrm>
            <a:off x="5220072" y="4949778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4AE970E-74CC-4AC0-811F-3B4A23831B6F}"/>
              </a:ext>
            </a:extLst>
          </p:cNvPr>
          <p:cNvSpPr/>
          <p:nvPr/>
        </p:nvSpPr>
        <p:spPr>
          <a:xfrm>
            <a:off x="5220072" y="5054371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E89F187-8232-40B9-A89F-EE1F61F999E4}"/>
              </a:ext>
            </a:extLst>
          </p:cNvPr>
          <p:cNvSpPr/>
          <p:nvPr/>
        </p:nvSpPr>
        <p:spPr>
          <a:xfrm>
            <a:off x="5220072" y="4845185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E020074-FA5C-4E2F-A0F0-60D8FDE1567D}"/>
              </a:ext>
            </a:extLst>
          </p:cNvPr>
          <p:cNvSpPr/>
          <p:nvPr/>
        </p:nvSpPr>
        <p:spPr>
          <a:xfrm>
            <a:off x="5220072" y="5367418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6E9EBBD-6150-484D-8A5C-F93F7BBB00FA}"/>
              </a:ext>
            </a:extLst>
          </p:cNvPr>
          <p:cNvSpPr/>
          <p:nvPr/>
        </p:nvSpPr>
        <p:spPr>
          <a:xfrm>
            <a:off x="5220072" y="5472736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F3A2D6D-1AA5-4F3F-9463-90F361317612}"/>
              </a:ext>
            </a:extLst>
          </p:cNvPr>
          <p:cNvSpPr/>
          <p:nvPr/>
        </p:nvSpPr>
        <p:spPr>
          <a:xfrm>
            <a:off x="6089768" y="5158964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C8CDC392-16E4-4A2E-8566-BD475C6FEF83}"/>
              </a:ext>
            </a:extLst>
          </p:cNvPr>
          <p:cNvSpPr/>
          <p:nvPr/>
        </p:nvSpPr>
        <p:spPr>
          <a:xfrm>
            <a:off x="6089768" y="5263557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39BD0CA-85C8-48F5-B7FD-39B28F7C4915}"/>
              </a:ext>
            </a:extLst>
          </p:cNvPr>
          <p:cNvSpPr/>
          <p:nvPr/>
        </p:nvSpPr>
        <p:spPr>
          <a:xfrm>
            <a:off x="6089768" y="5054371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E12D9AB-EA36-4C84-BD59-C255C3911ABA}"/>
              </a:ext>
            </a:extLst>
          </p:cNvPr>
          <p:cNvSpPr/>
          <p:nvPr/>
        </p:nvSpPr>
        <p:spPr>
          <a:xfrm>
            <a:off x="6089768" y="5368151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C4138B11-3192-41C3-B683-568A20C7BC74}"/>
              </a:ext>
            </a:extLst>
          </p:cNvPr>
          <p:cNvSpPr/>
          <p:nvPr/>
        </p:nvSpPr>
        <p:spPr>
          <a:xfrm>
            <a:off x="6089768" y="5472736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BBF2F5D-7BC1-41A1-8A79-3B3B2918A6F7}"/>
              </a:ext>
            </a:extLst>
          </p:cNvPr>
          <p:cNvSpPr/>
          <p:nvPr/>
        </p:nvSpPr>
        <p:spPr>
          <a:xfrm>
            <a:off x="6984268" y="4113033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D17C7196-EA28-43A6-BADF-2DF387AD4A01}"/>
              </a:ext>
            </a:extLst>
          </p:cNvPr>
          <p:cNvSpPr/>
          <p:nvPr/>
        </p:nvSpPr>
        <p:spPr>
          <a:xfrm>
            <a:off x="6984268" y="4217626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2AE3C68-A2F3-4414-AECE-8839EB1D266E}"/>
              </a:ext>
            </a:extLst>
          </p:cNvPr>
          <p:cNvSpPr/>
          <p:nvPr/>
        </p:nvSpPr>
        <p:spPr>
          <a:xfrm>
            <a:off x="6984268" y="4322219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6904D7B-DE01-4A49-A659-53267AAE3B57}"/>
              </a:ext>
            </a:extLst>
          </p:cNvPr>
          <p:cNvSpPr/>
          <p:nvPr/>
        </p:nvSpPr>
        <p:spPr>
          <a:xfrm>
            <a:off x="6984268" y="4426812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C4EF65C-5F46-40CA-A5CE-7DF003533090}"/>
              </a:ext>
            </a:extLst>
          </p:cNvPr>
          <p:cNvSpPr/>
          <p:nvPr/>
        </p:nvSpPr>
        <p:spPr>
          <a:xfrm>
            <a:off x="6984268" y="5158964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FE10B89-7680-4D67-BB4D-3F2E11EC4173}"/>
              </a:ext>
            </a:extLst>
          </p:cNvPr>
          <p:cNvSpPr/>
          <p:nvPr/>
        </p:nvSpPr>
        <p:spPr>
          <a:xfrm>
            <a:off x="6984268" y="5263557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C081C53-0AA0-4CD1-8A3A-54DAC2C8585A}"/>
              </a:ext>
            </a:extLst>
          </p:cNvPr>
          <p:cNvSpPr/>
          <p:nvPr/>
        </p:nvSpPr>
        <p:spPr>
          <a:xfrm>
            <a:off x="6984268" y="4949778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878BE11-7712-4439-8E37-97C17F3BFE66}"/>
              </a:ext>
            </a:extLst>
          </p:cNvPr>
          <p:cNvSpPr/>
          <p:nvPr/>
        </p:nvSpPr>
        <p:spPr>
          <a:xfrm>
            <a:off x="6984268" y="5054371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D80735D7-299E-4AA7-BA0F-541AAC989A6F}"/>
              </a:ext>
            </a:extLst>
          </p:cNvPr>
          <p:cNvSpPr/>
          <p:nvPr/>
        </p:nvSpPr>
        <p:spPr>
          <a:xfrm>
            <a:off x="6984268" y="4740592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6485AE49-CCDC-4F32-8D88-3067FA3A6E53}"/>
              </a:ext>
            </a:extLst>
          </p:cNvPr>
          <p:cNvSpPr/>
          <p:nvPr/>
        </p:nvSpPr>
        <p:spPr>
          <a:xfrm>
            <a:off x="6984268" y="4845185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AF6A1A97-B7CD-4B2C-B152-70F1C980D819}"/>
              </a:ext>
            </a:extLst>
          </p:cNvPr>
          <p:cNvSpPr/>
          <p:nvPr/>
        </p:nvSpPr>
        <p:spPr>
          <a:xfrm>
            <a:off x="6984268" y="4531405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035407B-043E-404C-BA61-B125FB561927}"/>
              </a:ext>
            </a:extLst>
          </p:cNvPr>
          <p:cNvSpPr/>
          <p:nvPr/>
        </p:nvSpPr>
        <p:spPr>
          <a:xfrm>
            <a:off x="6984268" y="4635999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FF8868B-A0DD-4768-B881-B5900B4A3CC3}"/>
              </a:ext>
            </a:extLst>
          </p:cNvPr>
          <p:cNvSpPr/>
          <p:nvPr/>
        </p:nvSpPr>
        <p:spPr>
          <a:xfrm>
            <a:off x="6984268" y="5368151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92264B2B-B35C-4B54-BB5D-6753BEF7FC9E}"/>
              </a:ext>
            </a:extLst>
          </p:cNvPr>
          <p:cNvSpPr/>
          <p:nvPr/>
        </p:nvSpPr>
        <p:spPr>
          <a:xfrm>
            <a:off x="6984268" y="5472736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13883928-6E27-413E-86BC-B8C7F3DC2F5F}"/>
              </a:ext>
            </a:extLst>
          </p:cNvPr>
          <p:cNvSpPr/>
          <p:nvPr/>
        </p:nvSpPr>
        <p:spPr>
          <a:xfrm>
            <a:off x="7920374" y="4217626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1B3B4D8A-BF76-4D6A-950C-07C07F77B9D4}"/>
              </a:ext>
            </a:extLst>
          </p:cNvPr>
          <p:cNvSpPr/>
          <p:nvPr/>
        </p:nvSpPr>
        <p:spPr>
          <a:xfrm>
            <a:off x="7920374" y="4322219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6C97AD0-3DC8-42E5-9A51-A2B785891DA3}"/>
              </a:ext>
            </a:extLst>
          </p:cNvPr>
          <p:cNvSpPr/>
          <p:nvPr/>
        </p:nvSpPr>
        <p:spPr>
          <a:xfrm>
            <a:off x="7920374" y="4426812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1670A32-0C21-4583-A254-ADF42C39CBF5}"/>
              </a:ext>
            </a:extLst>
          </p:cNvPr>
          <p:cNvSpPr/>
          <p:nvPr/>
        </p:nvSpPr>
        <p:spPr>
          <a:xfrm>
            <a:off x="7920374" y="5158964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688254D9-D566-40F5-B8C4-A4516D86A6AE}"/>
              </a:ext>
            </a:extLst>
          </p:cNvPr>
          <p:cNvSpPr/>
          <p:nvPr/>
        </p:nvSpPr>
        <p:spPr>
          <a:xfrm>
            <a:off x="7920374" y="5263557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89EEC364-641C-4FDC-B5A9-C9BDAD7AD94D}"/>
              </a:ext>
            </a:extLst>
          </p:cNvPr>
          <p:cNvSpPr/>
          <p:nvPr/>
        </p:nvSpPr>
        <p:spPr>
          <a:xfrm>
            <a:off x="7920374" y="4949778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B6C13A15-9439-40C0-805A-B0C35A214DF3}"/>
              </a:ext>
            </a:extLst>
          </p:cNvPr>
          <p:cNvSpPr/>
          <p:nvPr/>
        </p:nvSpPr>
        <p:spPr>
          <a:xfrm>
            <a:off x="7920374" y="5054371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7A194A4F-B285-4F32-B44C-AEC3EDBCBBDA}"/>
              </a:ext>
            </a:extLst>
          </p:cNvPr>
          <p:cNvSpPr/>
          <p:nvPr/>
        </p:nvSpPr>
        <p:spPr>
          <a:xfrm>
            <a:off x="7920374" y="4740592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F895B159-92A4-4B96-AFD1-C90BAD0A0FAE}"/>
              </a:ext>
            </a:extLst>
          </p:cNvPr>
          <p:cNvSpPr/>
          <p:nvPr/>
        </p:nvSpPr>
        <p:spPr>
          <a:xfrm>
            <a:off x="7920374" y="4845185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04861297-C876-4233-BED6-27C9A1BD7B10}"/>
              </a:ext>
            </a:extLst>
          </p:cNvPr>
          <p:cNvSpPr/>
          <p:nvPr/>
        </p:nvSpPr>
        <p:spPr>
          <a:xfrm>
            <a:off x="7920374" y="4531405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0CA4FB99-FFDC-4A74-BE1F-F84AED017ED9}"/>
              </a:ext>
            </a:extLst>
          </p:cNvPr>
          <p:cNvSpPr/>
          <p:nvPr/>
        </p:nvSpPr>
        <p:spPr>
          <a:xfrm>
            <a:off x="7920374" y="4635999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EDA039FC-0C7C-464B-B9BF-60EE79292379}"/>
              </a:ext>
            </a:extLst>
          </p:cNvPr>
          <p:cNvSpPr/>
          <p:nvPr/>
        </p:nvSpPr>
        <p:spPr>
          <a:xfrm>
            <a:off x="7920374" y="5368151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13863DCB-DE1B-4F77-827F-F7F0B15D0E5F}"/>
              </a:ext>
            </a:extLst>
          </p:cNvPr>
          <p:cNvSpPr/>
          <p:nvPr/>
        </p:nvSpPr>
        <p:spPr>
          <a:xfrm>
            <a:off x="7920374" y="5472736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56">
            <a:extLst>
              <a:ext uri="{FF2B5EF4-FFF2-40B4-BE49-F238E27FC236}">
                <a16:creationId xmlns:a16="http://schemas.microsoft.com/office/drawing/2014/main" id="{37009CA4-252B-43FD-99F4-E2F012AB8F3F}"/>
              </a:ext>
            </a:extLst>
          </p:cNvPr>
          <p:cNvSpPr txBox="1"/>
          <p:nvPr/>
        </p:nvSpPr>
        <p:spPr>
          <a:xfrm>
            <a:off x="4971196" y="3171174"/>
            <a:ext cx="968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7,37%</a:t>
            </a:r>
          </a:p>
        </p:txBody>
      </p:sp>
      <p:sp>
        <p:nvSpPr>
          <p:cNvPr id="124" name="TextBox 157">
            <a:extLst>
              <a:ext uri="{FF2B5EF4-FFF2-40B4-BE49-F238E27FC236}">
                <a16:creationId xmlns:a16="http://schemas.microsoft.com/office/drawing/2014/main" id="{56920DE1-3254-456F-A50E-E8FE1A59A6CF}"/>
              </a:ext>
            </a:extLst>
          </p:cNvPr>
          <p:cNvSpPr txBox="1"/>
          <p:nvPr/>
        </p:nvSpPr>
        <p:spPr>
          <a:xfrm>
            <a:off x="5868144" y="3171174"/>
            <a:ext cx="861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11,40%</a:t>
            </a:r>
          </a:p>
        </p:txBody>
      </p:sp>
      <p:sp>
        <p:nvSpPr>
          <p:cNvPr id="125" name="TextBox 158">
            <a:extLst>
              <a:ext uri="{FF2B5EF4-FFF2-40B4-BE49-F238E27FC236}">
                <a16:creationId xmlns:a16="http://schemas.microsoft.com/office/drawing/2014/main" id="{06E7FA5F-062A-48E9-AE90-0CFE25C374D7}"/>
              </a:ext>
            </a:extLst>
          </p:cNvPr>
          <p:cNvSpPr txBox="1"/>
          <p:nvPr/>
        </p:nvSpPr>
        <p:spPr>
          <a:xfrm>
            <a:off x="6732240" y="3171174"/>
            <a:ext cx="97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15,81%</a:t>
            </a:r>
          </a:p>
        </p:txBody>
      </p:sp>
      <p:sp>
        <p:nvSpPr>
          <p:cNvPr id="126" name="TextBox 160">
            <a:extLst>
              <a:ext uri="{FF2B5EF4-FFF2-40B4-BE49-F238E27FC236}">
                <a16:creationId xmlns:a16="http://schemas.microsoft.com/office/drawing/2014/main" id="{7460A55A-8B30-469A-9688-B0722D02297C}"/>
              </a:ext>
            </a:extLst>
          </p:cNvPr>
          <p:cNvSpPr txBox="1"/>
          <p:nvPr/>
        </p:nvSpPr>
        <p:spPr>
          <a:xfrm>
            <a:off x="7702308" y="3171174"/>
            <a:ext cx="938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11,31%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5073C4DC-FC5D-4B31-B21F-C0175701F458}"/>
              </a:ext>
            </a:extLst>
          </p:cNvPr>
          <p:cNvSpPr/>
          <p:nvPr/>
        </p:nvSpPr>
        <p:spPr>
          <a:xfrm>
            <a:off x="6089768" y="4636007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3BF14170-5A80-4DD4-8E18-652F07E9ACD1}"/>
              </a:ext>
            </a:extLst>
          </p:cNvPr>
          <p:cNvSpPr/>
          <p:nvPr/>
        </p:nvSpPr>
        <p:spPr>
          <a:xfrm>
            <a:off x="6089768" y="4740599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936AEB8B-BC6D-4A2B-875D-27316099A6D2}"/>
              </a:ext>
            </a:extLst>
          </p:cNvPr>
          <p:cNvSpPr/>
          <p:nvPr/>
        </p:nvSpPr>
        <p:spPr>
          <a:xfrm>
            <a:off x="6089768" y="4531413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0AC73E13-E839-4A26-B6AE-103E125D9BEA}"/>
              </a:ext>
            </a:extLst>
          </p:cNvPr>
          <p:cNvSpPr/>
          <p:nvPr/>
        </p:nvSpPr>
        <p:spPr>
          <a:xfrm>
            <a:off x="6089768" y="4845194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0C9A7F30-B468-4791-9D17-EDD337C834AC}"/>
              </a:ext>
            </a:extLst>
          </p:cNvPr>
          <p:cNvSpPr/>
          <p:nvPr/>
        </p:nvSpPr>
        <p:spPr>
          <a:xfrm>
            <a:off x="6089768" y="4949778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BFCAD0ED-A6FA-4051-86B8-8C6BA0CF01AE}"/>
              </a:ext>
            </a:extLst>
          </p:cNvPr>
          <p:cNvSpPr/>
          <p:nvPr/>
        </p:nvSpPr>
        <p:spPr>
          <a:xfrm>
            <a:off x="6089768" y="4636007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CFBBBF7E-D752-462B-9B8D-4FD40F2A4C09}"/>
              </a:ext>
            </a:extLst>
          </p:cNvPr>
          <p:cNvSpPr/>
          <p:nvPr/>
        </p:nvSpPr>
        <p:spPr>
          <a:xfrm>
            <a:off x="6089768" y="4740599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5AA90641-4125-49CC-9038-2C87013FA8C1}"/>
              </a:ext>
            </a:extLst>
          </p:cNvPr>
          <p:cNvSpPr/>
          <p:nvPr/>
        </p:nvSpPr>
        <p:spPr>
          <a:xfrm>
            <a:off x="6089768" y="4531413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803114E1-F361-4957-AB0E-987A992913C9}"/>
              </a:ext>
            </a:extLst>
          </p:cNvPr>
          <p:cNvSpPr/>
          <p:nvPr/>
        </p:nvSpPr>
        <p:spPr>
          <a:xfrm>
            <a:off x="6089768" y="4845194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1143416E-F46D-4F6C-A204-68AF88BCE407}"/>
              </a:ext>
            </a:extLst>
          </p:cNvPr>
          <p:cNvSpPr/>
          <p:nvPr/>
        </p:nvSpPr>
        <p:spPr>
          <a:xfrm>
            <a:off x="6089768" y="4949778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10D91BE-AF89-4C68-BF21-1119500D060F}"/>
              </a:ext>
            </a:extLst>
          </p:cNvPr>
          <p:cNvSpPr/>
          <p:nvPr/>
        </p:nvSpPr>
        <p:spPr>
          <a:xfrm>
            <a:off x="7920373" y="4008440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550E4A25-5BA8-43D5-8A9A-5B0B236007CB}"/>
              </a:ext>
            </a:extLst>
          </p:cNvPr>
          <p:cNvSpPr/>
          <p:nvPr/>
        </p:nvSpPr>
        <p:spPr>
          <a:xfrm>
            <a:off x="7920373" y="4113033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31CD3B5-5DB6-4150-8268-B8FA1D3A8CB2}"/>
              </a:ext>
            </a:extLst>
          </p:cNvPr>
          <p:cNvSpPr/>
          <p:nvPr/>
        </p:nvSpPr>
        <p:spPr>
          <a:xfrm>
            <a:off x="7920373" y="3903847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129C84B1-18C0-4250-8314-A70E9B1CCF52}"/>
              </a:ext>
            </a:extLst>
          </p:cNvPr>
          <p:cNvSpPr/>
          <p:nvPr/>
        </p:nvSpPr>
        <p:spPr>
          <a:xfrm>
            <a:off x="4968044" y="5640291"/>
            <a:ext cx="938144" cy="339195"/>
          </a:xfrm>
          <a:prstGeom prst="rect">
            <a:avLst/>
          </a:prstGeom>
        </p:spPr>
        <p:txBody>
          <a:bodyPr wrap="square" lIns="182880" rIns="182880" bIns="73152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2011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CEA3242-9D4F-4C1D-B111-08B54655DC02}"/>
              </a:ext>
            </a:extLst>
          </p:cNvPr>
          <p:cNvSpPr/>
          <p:nvPr/>
        </p:nvSpPr>
        <p:spPr>
          <a:xfrm>
            <a:off x="5827490" y="5647893"/>
            <a:ext cx="938144" cy="339195"/>
          </a:xfrm>
          <a:prstGeom prst="rect">
            <a:avLst/>
          </a:prstGeom>
        </p:spPr>
        <p:txBody>
          <a:bodyPr wrap="square" lIns="182880" rIns="182880" bIns="73152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2012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65DA1E67-E56D-4E6C-AB58-998C60C0D7EA}"/>
              </a:ext>
            </a:extLst>
          </p:cNvPr>
          <p:cNvSpPr/>
          <p:nvPr/>
        </p:nvSpPr>
        <p:spPr>
          <a:xfrm>
            <a:off x="6766204" y="5657670"/>
            <a:ext cx="938144" cy="339195"/>
          </a:xfrm>
          <a:prstGeom prst="rect">
            <a:avLst/>
          </a:prstGeom>
        </p:spPr>
        <p:txBody>
          <a:bodyPr wrap="square" lIns="182880" rIns="182880" bIns="73152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2013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69D8208B-34CE-48D2-8485-96F3914B305D}"/>
              </a:ext>
            </a:extLst>
          </p:cNvPr>
          <p:cNvSpPr/>
          <p:nvPr/>
        </p:nvSpPr>
        <p:spPr>
          <a:xfrm>
            <a:off x="7702308" y="5682093"/>
            <a:ext cx="938144" cy="339195"/>
          </a:xfrm>
          <a:prstGeom prst="rect">
            <a:avLst/>
          </a:prstGeom>
        </p:spPr>
        <p:txBody>
          <a:bodyPr wrap="square" lIns="182880" rIns="182880" bIns="73152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2017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EDA7820F-3EEC-47F7-9590-D6769AA24219}"/>
              </a:ext>
            </a:extLst>
          </p:cNvPr>
          <p:cNvSpPr/>
          <p:nvPr/>
        </p:nvSpPr>
        <p:spPr>
          <a:xfrm>
            <a:off x="7920374" y="3783242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13A02FFE-1766-4A2F-A9B8-31A69B2A5A41}"/>
              </a:ext>
            </a:extLst>
          </p:cNvPr>
          <p:cNvSpPr/>
          <p:nvPr/>
        </p:nvSpPr>
        <p:spPr>
          <a:xfrm>
            <a:off x="7920374" y="3576329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8AE98E58-B4A1-469D-A38F-6BEC4E244485}"/>
              </a:ext>
            </a:extLst>
          </p:cNvPr>
          <p:cNvSpPr/>
          <p:nvPr/>
        </p:nvSpPr>
        <p:spPr>
          <a:xfrm>
            <a:off x="7920374" y="3680922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01132581-7018-45A3-9D27-7E4DC27DA5C0}"/>
              </a:ext>
            </a:extLst>
          </p:cNvPr>
          <p:cNvSpPr/>
          <p:nvPr/>
        </p:nvSpPr>
        <p:spPr>
          <a:xfrm>
            <a:off x="7920372" y="3497753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B5B3185-7B52-47D7-848C-8FBE549BA561}"/>
              </a:ext>
            </a:extLst>
          </p:cNvPr>
          <p:cNvSpPr txBox="1"/>
          <p:nvPr/>
        </p:nvSpPr>
        <p:spPr>
          <a:xfrm>
            <a:off x="5506818" y="2514382"/>
            <a:ext cx="2665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spc="300" dirty="0"/>
              <a:t>Information</a:t>
            </a:r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F264240B-CE63-4D0F-BCC3-E7C1AB26AAD3}"/>
              </a:ext>
            </a:extLst>
          </p:cNvPr>
          <p:cNvSpPr/>
          <p:nvPr/>
        </p:nvSpPr>
        <p:spPr>
          <a:xfrm>
            <a:off x="692349" y="4077029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2DA63CD1-5FC1-4BC8-B1EE-3589EAB51D76}"/>
              </a:ext>
            </a:extLst>
          </p:cNvPr>
          <p:cNvSpPr/>
          <p:nvPr/>
        </p:nvSpPr>
        <p:spPr>
          <a:xfrm>
            <a:off x="692349" y="4181623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948EE04F-4850-49EB-82C1-572E9B467780}"/>
              </a:ext>
            </a:extLst>
          </p:cNvPr>
          <p:cNvSpPr/>
          <p:nvPr/>
        </p:nvSpPr>
        <p:spPr>
          <a:xfrm>
            <a:off x="692349" y="3867844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6E7237B0-9D30-48C4-BE07-E7D10DB6F1D0}"/>
              </a:ext>
            </a:extLst>
          </p:cNvPr>
          <p:cNvSpPr/>
          <p:nvPr/>
        </p:nvSpPr>
        <p:spPr>
          <a:xfrm>
            <a:off x="692349" y="3972436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5188949B-6F4E-4460-B39F-8B85B2442BFC}"/>
              </a:ext>
            </a:extLst>
          </p:cNvPr>
          <p:cNvSpPr/>
          <p:nvPr/>
        </p:nvSpPr>
        <p:spPr>
          <a:xfrm>
            <a:off x="692349" y="3658657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C46EA624-70A2-4479-8DC8-B216C22EF7D7}"/>
              </a:ext>
            </a:extLst>
          </p:cNvPr>
          <p:cNvSpPr/>
          <p:nvPr/>
        </p:nvSpPr>
        <p:spPr>
          <a:xfrm>
            <a:off x="692349" y="3763249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CD350112-FF45-4938-A4DD-6BA851588B5C}"/>
              </a:ext>
            </a:extLst>
          </p:cNvPr>
          <p:cNvSpPr/>
          <p:nvPr/>
        </p:nvSpPr>
        <p:spPr>
          <a:xfrm>
            <a:off x="692349" y="3449470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DDE1BBEC-2675-42F1-9094-CEC7F5940C40}"/>
              </a:ext>
            </a:extLst>
          </p:cNvPr>
          <p:cNvSpPr/>
          <p:nvPr/>
        </p:nvSpPr>
        <p:spPr>
          <a:xfrm>
            <a:off x="692349" y="3554063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38467042-6AC5-44C5-A502-D7063A43554D}"/>
              </a:ext>
            </a:extLst>
          </p:cNvPr>
          <p:cNvSpPr/>
          <p:nvPr/>
        </p:nvSpPr>
        <p:spPr>
          <a:xfrm>
            <a:off x="692349" y="4286215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3C047032-1DE0-4B8D-B9B5-CB5C97C1EA61}"/>
              </a:ext>
            </a:extLst>
          </p:cNvPr>
          <p:cNvSpPr/>
          <p:nvPr/>
        </p:nvSpPr>
        <p:spPr>
          <a:xfrm>
            <a:off x="692349" y="4390808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45651A90-224D-42C5-ADC4-25433F89AAA2}"/>
              </a:ext>
            </a:extLst>
          </p:cNvPr>
          <p:cNvSpPr/>
          <p:nvPr/>
        </p:nvSpPr>
        <p:spPr>
          <a:xfrm>
            <a:off x="692349" y="5122960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02E02CA6-B1CA-45D9-8A53-008813A198AE}"/>
              </a:ext>
            </a:extLst>
          </p:cNvPr>
          <p:cNvSpPr/>
          <p:nvPr/>
        </p:nvSpPr>
        <p:spPr>
          <a:xfrm>
            <a:off x="692349" y="5227553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819A9691-B9E8-4995-A921-764A12E26BBA}"/>
              </a:ext>
            </a:extLst>
          </p:cNvPr>
          <p:cNvSpPr/>
          <p:nvPr/>
        </p:nvSpPr>
        <p:spPr>
          <a:xfrm>
            <a:off x="692349" y="4913774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391E1E92-D4A5-4AE8-81A0-3437CADD77BE}"/>
              </a:ext>
            </a:extLst>
          </p:cNvPr>
          <p:cNvSpPr/>
          <p:nvPr/>
        </p:nvSpPr>
        <p:spPr>
          <a:xfrm>
            <a:off x="692349" y="5018367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BE63998A-08BF-414C-BFAE-0F8F90C6AC08}"/>
              </a:ext>
            </a:extLst>
          </p:cNvPr>
          <p:cNvSpPr/>
          <p:nvPr/>
        </p:nvSpPr>
        <p:spPr>
          <a:xfrm>
            <a:off x="692349" y="4704588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BD23E201-7D9E-4876-B71B-8604ACF1162F}"/>
              </a:ext>
            </a:extLst>
          </p:cNvPr>
          <p:cNvSpPr/>
          <p:nvPr/>
        </p:nvSpPr>
        <p:spPr>
          <a:xfrm>
            <a:off x="692349" y="4809181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1BF3D197-FF69-4D5B-8D72-9FAA5AFC3E4D}"/>
              </a:ext>
            </a:extLst>
          </p:cNvPr>
          <p:cNvSpPr/>
          <p:nvPr/>
        </p:nvSpPr>
        <p:spPr>
          <a:xfrm>
            <a:off x="692349" y="4495401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ABD42EF9-8AEA-44B8-BC3E-AF8949A6FCD5}"/>
              </a:ext>
            </a:extLst>
          </p:cNvPr>
          <p:cNvSpPr/>
          <p:nvPr/>
        </p:nvSpPr>
        <p:spPr>
          <a:xfrm>
            <a:off x="692349" y="4599995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A5B516E0-AF85-4FC1-AF65-58D86FEA5809}"/>
              </a:ext>
            </a:extLst>
          </p:cNvPr>
          <p:cNvSpPr/>
          <p:nvPr/>
        </p:nvSpPr>
        <p:spPr>
          <a:xfrm>
            <a:off x="692349" y="5332147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30C3C551-B943-4CE9-86E0-30515211762A}"/>
              </a:ext>
            </a:extLst>
          </p:cNvPr>
          <p:cNvSpPr/>
          <p:nvPr/>
        </p:nvSpPr>
        <p:spPr>
          <a:xfrm>
            <a:off x="692349" y="5436732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3623F65C-F627-4AF4-AB5F-A3C848FCCBE0}"/>
              </a:ext>
            </a:extLst>
          </p:cNvPr>
          <p:cNvSpPr/>
          <p:nvPr/>
        </p:nvSpPr>
        <p:spPr>
          <a:xfrm>
            <a:off x="1619672" y="4077029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E63EFF3E-9922-484B-ADC4-D1BB6AEB008A}"/>
              </a:ext>
            </a:extLst>
          </p:cNvPr>
          <p:cNvSpPr/>
          <p:nvPr/>
        </p:nvSpPr>
        <p:spPr>
          <a:xfrm>
            <a:off x="1619672" y="4179286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D4C943C6-50AA-4828-A7AF-4A65EBCC8209}"/>
              </a:ext>
            </a:extLst>
          </p:cNvPr>
          <p:cNvSpPr/>
          <p:nvPr/>
        </p:nvSpPr>
        <p:spPr>
          <a:xfrm>
            <a:off x="1619672" y="3867844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191209C8-A0AE-4E0D-BAB0-598EAAE96281}"/>
              </a:ext>
            </a:extLst>
          </p:cNvPr>
          <p:cNvSpPr/>
          <p:nvPr/>
        </p:nvSpPr>
        <p:spPr>
          <a:xfrm>
            <a:off x="1619672" y="3972436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0D85E219-AA94-4D46-B22E-07CB037E4271}"/>
              </a:ext>
            </a:extLst>
          </p:cNvPr>
          <p:cNvSpPr/>
          <p:nvPr/>
        </p:nvSpPr>
        <p:spPr>
          <a:xfrm>
            <a:off x="1619672" y="3658657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ED3B3064-4C13-4760-9F48-AC6DAF3DC9E6}"/>
              </a:ext>
            </a:extLst>
          </p:cNvPr>
          <p:cNvSpPr/>
          <p:nvPr/>
        </p:nvSpPr>
        <p:spPr>
          <a:xfrm>
            <a:off x="1619672" y="3763249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5C35C1AF-8988-4235-BBA0-8260D6D60ED8}"/>
              </a:ext>
            </a:extLst>
          </p:cNvPr>
          <p:cNvSpPr/>
          <p:nvPr/>
        </p:nvSpPr>
        <p:spPr>
          <a:xfrm>
            <a:off x="1619672" y="3449470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9BC9D4B2-4BD2-48FD-9945-71F6C840A74A}"/>
              </a:ext>
            </a:extLst>
          </p:cNvPr>
          <p:cNvSpPr/>
          <p:nvPr/>
        </p:nvSpPr>
        <p:spPr>
          <a:xfrm>
            <a:off x="1619672" y="3554063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EC67CCE8-59E5-4831-8C1E-FCE1BBC9C787}"/>
              </a:ext>
            </a:extLst>
          </p:cNvPr>
          <p:cNvSpPr/>
          <p:nvPr/>
        </p:nvSpPr>
        <p:spPr>
          <a:xfrm>
            <a:off x="1619672" y="4286215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2426E566-A338-4E9D-A604-454D973C9C4F}"/>
              </a:ext>
            </a:extLst>
          </p:cNvPr>
          <p:cNvSpPr/>
          <p:nvPr/>
        </p:nvSpPr>
        <p:spPr>
          <a:xfrm>
            <a:off x="1619672" y="4390808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Rectangle 316">
            <a:extLst>
              <a:ext uri="{FF2B5EF4-FFF2-40B4-BE49-F238E27FC236}">
                <a16:creationId xmlns:a16="http://schemas.microsoft.com/office/drawing/2014/main" id="{D2E4D70C-DA9C-4FEB-A1F1-46E4EC3E6E5D}"/>
              </a:ext>
            </a:extLst>
          </p:cNvPr>
          <p:cNvSpPr/>
          <p:nvPr/>
        </p:nvSpPr>
        <p:spPr>
          <a:xfrm>
            <a:off x="1619672" y="5122960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id="{6A3A0165-B021-482A-8DEA-A7225C7E2771}"/>
              </a:ext>
            </a:extLst>
          </p:cNvPr>
          <p:cNvSpPr/>
          <p:nvPr/>
        </p:nvSpPr>
        <p:spPr>
          <a:xfrm>
            <a:off x="1619672" y="5227553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Rectangle 318">
            <a:extLst>
              <a:ext uri="{FF2B5EF4-FFF2-40B4-BE49-F238E27FC236}">
                <a16:creationId xmlns:a16="http://schemas.microsoft.com/office/drawing/2014/main" id="{BC0D6809-3C4A-41DF-8165-6AD8A92E2023}"/>
              </a:ext>
            </a:extLst>
          </p:cNvPr>
          <p:cNvSpPr/>
          <p:nvPr/>
        </p:nvSpPr>
        <p:spPr>
          <a:xfrm>
            <a:off x="1619672" y="4913774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9BDB973B-4F60-4D00-AD0A-76A4D3BAAD20}"/>
              </a:ext>
            </a:extLst>
          </p:cNvPr>
          <p:cNvSpPr/>
          <p:nvPr/>
        </p:nvSpPr>
        <p:spPr>
          <a:xfrm>
            <a:off x="1619672" y="5018367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DE385A19-8B53-4BC9-9DE3-7EF935E16F94}"/>
              </a:ext>
            </a:extLst>
          </p:cNvPr>
          <p:cNvSpPr/>
          <p:nvPr/>
        </p:nvSpPr>
        <p:spPr>
          <a:xfrm>
            <a:off x="1619672" y="4704588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ectangle 321">
            <a:extLst>
              <a:ext uri="{FF2B5EF4-FFF2-40B4-BE49-F238E27FC236}">
                <a16:creationId xmlns:a16="http://schemas.microsoft.com/office/drawing/2014/main" id="{DCE1A6D0-44AF-4FD6-BF7F-4DB2836823E3}"/>
              </a:ext>
            </a:extLst>
          </p:cNvPr>
          <p:cNvSpPr/>
          <p:nvPr/>
        </p:nvSpPr>
        <p:spPr>
          <a:xfrm>
            <a:off x="1619672" y="4809181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Rectangle 322">
            <a:extLst>
              <a:ext uri="{FF2B5EF4-FFF2-40B4-BE49-F238E27FC236}">
                <a16:creationId xmlns:a16="http://schemas.microsoft.com/office/drawing/2014/main" id="{1AAA3252-DAA0-45F9-9F0E-DF5EF64C0D2C}"/>
              </a:ext>
            </a:extLst>
          </p:cNvPr>
          <p:cNvSpPr/>
          <p:nvPr/>
        </p:nvSpPr>
        <p:spPr>
          <a:xfrm>
            <a:off x="1619672" y="4495401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Rectangle 323">
            <a:extLst>
              <a:ext uri="{FF2B5EF4-FFF2-40B4-BE49-F238E27FC236}">
                <a16:creationId xmlns:a16="http://schemas.microsoft.com/office/drawing/2014/main" id="{34CCED4F-117F-42D6-BC52-5CF997B68B04}"/>
              </a:ext>
            </a:extLst>
          </p:cNvPr>
          <p:cNvSpPr/>
          <p:nvPr/>
        </p:nvSpPr>
        <p:spPr>
          <a:xfrm>
            <a:off x="1619672" y="4599995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AD98499B-3758-48DA-84E0-2DF2C9D9834F}"/>
              </a:ext>
            </a:extLst>
          </p:cNvPr>
          <p:cNvSpPr/>
          <p:nvPr/>
        </p:nvSpPr>
        <p:spPr>
          <a:xfrm>
            <a:off x="1619672" y="5332147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id="{DA9E7F33-1536-4355-96EC-EE55B22A1D46}"/>
              </a:ext>
            </a:extLst>
          </p:cNvPr>
          <p:cNvSpPr/>
          <p:nvPr/>
        </p:nvSpPr>
        <p:spPr>
          <a:xfrm>
            <a:off x="1619672" y="5436732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BBC5A0B7-AEA3-4774-B4CA-52D0E85AD392}"/>
              </a:ext>
            </a:extLst>
          </p:cNvPr>
          <p:cNvSpPr/>
          <p:nvPr/>
        </p:nvSpPr>
        <p:spPr>
          <a:xfrm>
            <a:off x="2555776" y="4077029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DE1D9397-675C-4C58-BFB4-80D1DE425180}"/>
              </a:ext>
            </a:extLst>
          </p:cNvPr>
          <p:cNvSpPr/>
          <p:nvPr/>
        </p:nvSpPr>
        <p:spPr>
          <a:xfrm>
            <a:off x="2555776" y="4181623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133B6130-D575-40CD-BD2D-73A6ECF6D1C0}"/>
              </a:ext>
            </a:extLst>
          </p:cNvPr>
          <p:cNvSpPr/>
          <p:nvPr/>
        </p:nvSpPr>
        <p:spPr>
          <a:xfrm>
            <a:off x="2555776" y="3867844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1B2048A7-8813-402C-A1C8-7FB92F9F972A}"/>
              </a:ext>
            </a:extLst>
          </p:cNvPr>
          <p:cNvSpPr/>
          <p:nvPr/>
        </p:nvSpPr>
        <p:spPr>
          <a:xfrm>
            <a:off x="2555776" y="3972436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04FF1CCF-956C-4F59-B953-2698A4980464}"/>
              </a:ext>
            </a:extLst>
          </p:cNvPr>
          <p:cNvSpPr/>
          <p:nvPr/>
        </p:nvSpPr>
        <p:spPr>
          <a:xfrm>
            <a:off x="2555776" y="3658657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4D34F660-45B8-4057-86D1-8FB5AFB5DAA1}"/>
              </a:ext>
            </a:extLst>
          </p:cNvPr>
          <p:cNvSpPr/>
          <p:nvPr/>
        </p:nvSpPr>
        <p:spPr>
          <a:xfrm>
            <a:off x="2555776" y="3763249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1C320932-C4CD-4C06-B53A-BF6C99840AC0}"/>
              </a:ext>
            </a:extLst>
          </p:cNvPr>
          <p:cNvSpPr/>
          <p:nvPr/>
        </p:nvSpPr>
        <p:spPr>
          <a:xfrm>
            <a:off x="2555776" y="3449470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C9A8146A-EA27-4BDE-AC4D-00FAEF5F5705}"/>
              </a:ext>
            </a:extLst>
          </p:cNvPr>
          <p:cNvSpPr/>
          <p:nvPr/>
        </p:nvSpPr>
        <p:spPr>
          <a:xfrm>
            <a:off x="2555776" y="3554063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5938EA14-016F-4B1B-8FEE-E8BB308F79CF}"/>
              </a:ext>
            </a:extLst>
          </p:cNvPr>
          <p:cNvSpPr/>
          <p:nvPr/>
        </p:nvSpPr>
        <p:spPr>
          <a:xfrm>
            <a:off x="2555776" y="4286215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97D48096-B0E1-4014-92E8-3ADF98F9181E}"/>
              </a:ext>
            </a:extLst>
          </p:cNvPr>
          <p:cNvSpPr/>
          <p:nvPr/>
        </p:nvSpPr>
        <p:spPr>
          <a:xfrm>
            <a:off x="2555776" y="4390808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2DBA7E7A-20E5-4E1D-A0A4-F2DCC6F69C90}"/>
              </a:ext>
            </a:extLst>
          </p:cNvPr>
          <p:cNvSpPr/>
          <p:nvPr/>
        </p:nvSpPr>
        <p:spPr>
          <a:xfrm>
            <a:off x="2555776" y="5122960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Rectangle 337">
            <a:extLst>
              <a:ext uri="{FF2B5EF4-FFF2-40B4-BE49-F238E27FC236}">
                <a16:creationId xmlns:a16="http://schemas.microsoft.com/office/drawing/2014/main" id="{8FD39662-4C00-47AE-B56B-C95119ADD355}"/>
              </a:ext>
            </a:extLst>
          </p:cNvPr>
          <p:cNvSpPr/>
          <p:nvPr/>
        </p:nvSpPr>
        <p:spPr>
          <a:xfrm>
            <a:off x="2555776" y="5227553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Rectangle 338">
            <a:extLst>
              <a:ext uri="{FF2B5EF4-FFF2-40B4-BE49-F238E27FC236}">
                <a16:creationId xmlns:a16="http://schemas.microsoft.com/office/drawing/2014/main" id="{49968316-5BCE-42FC-8EF7-70F3D5FA0820}"/>
              </a:ext>
            </a:extLst>
          </p:cNvPr>
          <p:cNvSpPr/>
          <p:nvPr/>
        </p:nvSpPr>
        <p:spPr>
          <a:xfrm>
            <a:off x="2555776" y="4913774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Rectangle 339">
            <a:extLst>
              <a:ext uri="{FF2B5EF4-FFF2-40B4-BE49-F238E27FC236}">
                <a16:creationId xmlns:a16="http://schemas.microsoft.com/office/drawing/2014/main" id="{E93A57FC-20FB-412F-98A1-FA9F0C7F7459}"/>
              </a:ext>
            </a:extLst>
          </p:cNvPr>
          <p:cNvSpPr/>
          <p:nvPr/>
        </p:nvSpPr>
        <p:spPr>
          <a:xfrm>
            <a:off x="2555776" y="5018367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Rectangle 340">
            <a:extLst>
              <a:ext uri="{FF2B5EF4-FFF2-40B4-BE49-F238E27FC236}">
                <a16:creationId xmlns:a16="http://schemas.microsoft.com/office/drawing/2014/main" id="{3D5FB7F9-FEC0-4AE0-96DB-AF5631062EEB}"/>
              </a:ext>
            </a:extLst>
          </p:cNvPr>
          <p:cNvSpPr/>
          <p:nvPr/>
        </p:nvSpPr>
        <p:spPr>
          <a:xfrm>
            <a:off x="2555776" y="4704588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Rectangle 341">
            <a:extLst>
              <a:ext uri="{FF2B5EF4-FFF2-40B4-BE49-F238E27FC236}">
                <a16:creationId xmlns:a16="http://schemas.microsoft.com/office/drawing/2014/main" id="{B90FF997-71E5-4CC1-886F-1DE8BD08F92A}"/>
              </a:ext>
            </a:extLst>
          </p:cNvPr>
          <p:cNvSpPr/>
          <p:nvPr/>
        </p:nvSpPr>
        <p:spPr>
          <a:xfrm>
            <a:off x="2555776" y="4809181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Rectangle 342">
            <a:extLst>
              <a:ext uri="{FF2B5EF4-FFF2-40B4-BE49-F238E27FC236}">
                <a16:creationId xmlns:a16="http://schemas.microsoft.com/office/drawing/2014/main" id="{725AF33B-301B-4EDA-AC96-0F4B4F89A1C3}"/>
              </a:ext>
            </a:extLst>
          </p:cNvPr>
          <p:cNvSpPr/>
          <p:nvPr/>
        </p:nvSpPr>
        <p:spPr>
          <a:xfrm>
            <a:off x="2555776" y="4495401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DB9C936F-EAEF-478F-9147-B7ECC63AE82D}"/>
              </a:ext>
            </a:extLst>
          </p:cNvPr>
          <p:cNvSpPr/>
          <p:nvPr/>
        </p:nvSpPr>
        <p:spPr>
          <a:xfrm>
            <a:off x="2555776" y="4599995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Rectangle 344">
            <a:extLst>
              <a:ext uri="{FF2B5EF4-FFF2-40B4-BE49-F238E27FC236}">
                <a16:creationId xmlns:a16="http://schemas.microsoft.com/office/drawing/2014/main" id="{31FF98DD-80D7-441B-A34A-2B5D2B68A57B}"/>
              </a:ext>
            </a:extLst>
          </p:cNvPr>
          <p:cNvSpPr/>
          <p:nvPr/>
        </p:nvSpPr>
        <p:spPr>
          <a:xfrm>
            <a:off x="2555776" y="5332147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Rectangle 345">
            <a:extLst>
              <a:ext uri="{FF2B5EF4-FFF2-40B4-BE49-F238E27FC236}">
                <a16:creationId xmlns:a16="http://schemas.microsoft.com/office/drawing/2014/main" id="{FB0A1528-0ABC-4697-987B-A7C0A29E27B4}"/>
              </a:ext>
            </a:extLst>
          </p:cNvPr>
          <p:cNvSpPr/>
          <p:nvPr/>
        </p:nvSpPr>
        <p:spPr>
          <a:xfrm>
            <a:off x="2555776" y="5436732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Rectangle 346">
            <a:extLst>
              <a:ext uri="{FF2B5EF4-FFF2-40B4-BE49-F238E27FC236}">
                <a16:creationId xmlns:a16="http://schemas.microsoft.com/office/drawing/2014/main" id="{0C7E299F-6F59-4462-9F55-8F96896FEE79}"/>
              </a:ext>
            </a:extLst>
          </p:cNvPr>
          <p:cNvSpPr/>
          <p:nvPr/>
        </p:nvSpPr>
        <p:spPr>
          <a:xfrm>
            <a:off x="3455877" y="4181623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Rectangle 347">
            <a:extLst>
              <a:ext uri="{FF2B5EF4-FFF2-40B4-BE49-F238E27FC236}">
                <a16:creationId xmlns:a16="http://schemas.microsoft.com/office/drawing/2014/main" id="{5574C46E-9EB5-473B-B131-1E986A4427B3}"/>
              </a:ext>
            </a:extLst>
          </p:cNvPr>
          <p:cNvSpPr/>
          <p:nvPr/>
        </p:nvSpPr>
        <p:spPr>
          <a:xfrm>
            <a:off x="3455877" y="4286215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Rectangle 348">
            <a:extLst>
              <a:ext uri="{FF2B5EF4-FFF2-40B4-BE49-F238E27FC236}">
                <a16:creationId xmlns:a16="http://schemas.microsoft.com/office/drawing/2014/main" id="{663EEC5E-8118-428A-B800-3F7AD32BEC5F}"/>
              </a:ext>
            </a:extLst>
          </p:cNvPr>
          <p:cNvSpPr/>
          <p:nvPr/>
        </p:nvSpPr>
        <p:spPr>
          <a:xfrm>
            <a:off x="3455877" y="4390808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Rectangle 349">
            <a:extLst>
              <a:ext uri="{FF2B5EF4-FFF2-40B4-BE49-F238E27FC236}">
                <a16:creationId xmlns:a16="http://schemas.microsoft.com/office/drawing/2014/main" id="{4F7B1ECA-F551-4052-8661-6E249BAD08A6}"/>
              </a:ext>
            </a:extLst>
          </p:cNvPr>
          <p:cNvSpPr/>
          <p:nvPr/>
        </p:nvSpPr>
        <p:spPr>
          <a:xfrm>
            <a:off x="3455877" y="5122960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Rectangle 350">
            <a:extLst>
              <a:ext uri="{FF2B5EF4-FFF2-40B4-BE49-F238E27FC236}">
                <a16:creationId xmlns:a16="http://schemas.microsoft.com/office/drawing/2014/main" id="{2C7FF187-9BD8-418F-9376-114D77310FCC}"/>
              </a:ext>
            </a:extLst>
          </p:cNvPr>
          <p:cNvSpPr/>
          <p:nvPr/>
        </p:nvSpPr>
        <p:spPr>
          <a:xfrm>
            <a:off x="3455877" y="5227553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Rectangle 351">
            <a:extLst>
              <a:ext uri="{FF2B5EF4-FFF2-40B4-BE49-F238E27FC236}">
                <a16:creationId xmlns:a16="http://schemas.microsoft.com/office/drawing/2014/main" id="{5CFCB6F7-F8AA-4552-BB66-1456F6B07962}"/>
              </a:ext>
            </a:extLst>
          </p:cNvPr>
          <p:cNvSpPr/>
          <p:nvPr/>
        </p:nvSpPr>
        <p:spPr>
          <a:xfrm>
            <a:off x="3455877" y="4913774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Rectangle 352">
            <a:extLst>
              <a:ext uri="{FF2B5EF4-FFF2-40B4-BE49-F238E27FC236}">
                <a16:creationId xmlns:a16="http://schemas.microsoft.com/office/drawing/2014/main" id="{45D37082-2F10-4930-9790-F4E1E24C3844}"/>
              </a:ext>
            </a:extLst>
          </p:cNvPr>
          <p:cNvSpPr/>
          <p:nvPr/>
        </p:nvSpPr>
        <p:spPr>
          <a:xfrm>
            <a:off x="3455877" y="5018367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Rectangle 353">
            <a:extLst>
              <a:ext uri="{FF2B5EF4-FFF2-40B4-BE49-F238E27FC236}">
                <a16:creationId xmlns:a16="http://schemas.microsoft.com/office/drawing/2014/main" id="{0D0F2118-C608-424F-ABDB-A28BE612145C}"/>
              </a:ext>
            </a:extLst>
          </p:cNvPr>
          <p:cNvSpPr/>
          <p:nvPr/>
        </p:nvSpPr>
        <p:spPr>
          <a:xfrm>
            <a:off x="3455877" y="4704588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Rectangle 354">
            <a:extLst>
              <a:ext uri="{FF2B5EF4-FFF2-40B4-BE49-F238E27FC236}">
                <a16:creationId xmlns:a16="http://schemas.microsoft.com/office/drawing/2014/main" id="{B17393A5-EA19-4C6B-B490-9BF300D11DFF}"/>
              </a:ext>
            </a:extLst>
          </p:cNvPr>
          <p:cNvSpPr/>
          <p:nvPr/>
        </p:nvSpPr>
        <p:spPr>
          <a:xfrm>
            <a:off x="3455877" y="4809181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Rectangle 355">
            <a:extLst>
              <a:ext uri="{FF2B5EF4-FFF2-40B4-BE49-F238E27FC236}">
                <a16:creationId xmlns:a16="http://schemas.microsoft.com/office/drawing/2014/main" id="{80DE7B50-C7D1-4202-B151-341737D24855}"/>
              </a:ext>
            </a:extLst>
          </p:cNvPr>
          <p:cNvSpPr/>
          <p:nvPr/>
        </p:nvSpPr>
        <p:spPr>
          <a:xfrm>
            <a:off x="3455877" y="4495401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Rectangle 356">
            <a:extLst>
              <a:ext uri="{FF2B5EF4-FFF2-40B4-BE49-F238E27FC236}">
                <a16:creationId xmlns:a16="http://schemas.microsoft.com/office/drawing/2014/main" id="{391C4C7E-F105-4ED2-B35B-6C60EF1204EA}"/>
              </a:ext>
            </a:extLst>
          </p:cNvPr>
          <p:cNvSpPr/>
          <p:nvPr/>
        </p:nvSpPr>
        <p:spPr>
          <a:xfrm>
            <a:off x="3455877" y="4599995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Rectangle 357">
            <a:extLst>
              <a:ext uri="{FF2B5EF4-FFF2-40B4-BE49-F238E27FC236}">
                <a16:creationId xmlns:a16="http://schemas.microsoft.com/office/drawing/2014/main" id="{2046E07C-FDA7-4506-B8AA-E2E3A085FDCC}"/>
              </a:ext>
            </a:extLst>
          </p:cNvPr>
          <p:cNvSpPr/>
          <p:nvPr/>
        </p:nvSpPr>
        <p:spPr>
          <a:xfrm>
            <a:off x="3455877" y="5332147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Rectangle 358">
            <a:extLst>
              <a:ext uri="{FF2B5EF4-FFF2-40B4-BE49-F238E27FC236}">
                <a16:creationId xmlns:a16="http://schemas.microsoft.com/office/drawing/2014/main" id="{FDE81BF7-C39F-472E-82D0-0411834296A2}"/>
              </a:ext>
            </a:extLst>
          </p:cNvPr>
          <p:cNvSpPr/>
          <p:nvPr/>
        </p:nvSpPr>
        <p:spPr>
          <a:xfrm>
            <a:off x="3455877" y="5436732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Rectangle 359">
            <a:extLst>
              <a:ext uri="{FF2B5EF4-FFF2-40B4-BE49-F238E27FC236}">
                <a16:creationId xmlns:a16="http://schemas.microsoft.com/office/drawing/2014/main" id="{01A48761-EA92-4B55-82F7-DB2EF79262BF}"/>
              </a:ext>
            </a:extLst>
          </p:cNvPr>
          <p:cNvSpPr/>
          <p:nvPr/>
        </p:nvSpPr>
        <p:spPr>
          <a:xfrm>
            <a:off x="692349" y="5122960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Rectangle 360">
            <a:extLst>
              <a:ext uri="{FF2B5EF4-FFF2-40B4-BE49-F238E27FC236}">
                <a16:creationId xmlns:a16="http://schemas.microsoft.com/office/drawing/2014/main" id="{79AD7A75-A268-477F-A92B-FF17E27FC8D0}"/>
              </a:ext>
            </a:extLst>
          </p:cNvPr>
          <p:cNvSpPr/>
          <p:nvPr/>
        </p:nvSpPr>
        <p:spPr>
          <a:xfrm>
            <a:off x="692349" y="5227553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Rectangle 361">
            <a:extLst>
              <a:ext uri="{FF2B5EF4-FFF2-40B4-BE49-F238E27FC236}">
                <a16:creationId xmlns:a16="http://schemas.microsoft.com/office/drawing/2014/main" id="{6954083E-220A-44C6-A677-F690A52C325B}"/>
              </a:ext>
            </a:extLst>
          </p:cNvPr>
          <p:cNvSpPr/>
          <p:nvPr/>
        </p:nvSpPr>
        <p:spPr>
          <a:xfrm>
            <a:off x="692349" y="4913774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Rectangle 362">
            <a:extLst>
              <a:ext uri="{FF2B5EF4-FFF2-40B4-BE49-F238E27FC236}">
                <a16:creationId xmlns:a16="http://schemas.microsoft.com/office/drawing/2014/main" id="{FD79C46A-B3B6-4D67-8D1B-32DF213DDB62}"/>
              </a:ext>
            </a:extLst>
          </p:cNvPr>
          <p:cNvSpPr/>
          <p:nvPr/>
        </p:nvSpPr>
        <p:spPr>
          <a:xfrm>
            <a:off x="692349" y="5018367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Rectangle 363">
            <a:extLst>
              <a:ext uri="{FF2B5EF4-FFF2-40B4-BE49-F238E27FC236}">
                <a16:creationId xmlns:a16="http://schemas.microsoft.com/office/drawing/2014/main" id="{D86EA60A-A424-4074-9812-58C703696224}"/>
              </a:ext>
            </a:extLst>
          </p:cNvPr>
          <p:cNvSpPr/>
          <p:nvPr/>
        </p:nvSpPr>
        <p:spPr>
          <a:xfrm>
            <a:off x="692349" y="4809181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Rectangle 364">
            <a:extLst>
              <a:ext uri="{FF2B5EF4-FFF2-40B4-BE49-F238E27FC236}">
                <a16:creationId xmlns:a16="http://schemas.microsoft.com/office/drawing/2014/main" id="{AE788AEE-C38F-4267-9C26-5D438883403E}"/>
              </a:ext>
            </a:extLst>
          </p:cNvPr>
          <p:cNvSpPr/>
          <p:nvPr/>
        </p:nvSpPr>
        <p:spPr>
          <a:xfrm>
            <a:off x="692349" y="5331414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Rectangle 365">
            <a:extLst>
              <a:ext uri="{FF2B5EF4-FFF2-40B4-BE49-F238E27FC236}">
                <a16:creationId xmlns:a16="http://schemas.microsoft.com/office/drawing/2014/main" id="{2214CB66-E264-4B5F-B3B5-877204273049}"/>
              </a:ext>
            </a:extLst>
          </p:cNvPr>
          <p:cNvSpPr/>
          <p:nvPr/>
        </p:nvSpPr>
        <p:spPr>
          <a:xfrm>
            <a:off x="692349" y="5436732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Rectangle 366">
            <a:extLst>
              <a:ext uri="{FF2B5EF4-FFF2-40B4-BE49-F238E27FC236}">
                <a16:creationId xmlns:a16="http://schemas.microsoft.com/office/drawing/2014/main" id="{9DEBCF63-1373-4546-BD69-2527CBB2827E}"/>
              </a:ext>
            </a:extLst>
          </p:cNvPr>
          <p:cNvSpPr/>
          <p:nvPr/>
        </p:nvSpPr>
        <p:spPr>
          <a:xfrm>
            <a:off x="1619672" y="5411763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Rectangle 367">
            <a:extLst>
              <a:ext uri="{FF2B5EF4-FFF2-40B4-BE49-F238E27FC236}">
                <a16:creationId xmlns:a16="http://schemas.microsoft.com/office/drawing/2014/main" id="{4CFAA2C5-F770-4563-B687-518C70A1451E}"/>
              </a:ext>
            </a:extLst>
          </p:cNvPr>
          <p:cNvSpPr/>
          <p:nvPr/>
        </p:nvSpPr>
        <p:spPr>
          <a:xfrm>
            <a:off x="1619672" y="5227553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Rectangle 368">
            <a:extLst>
              <a:ext uri="{FF2B5EF4-FFF2-40B4-BE49-F238E27FC236}">
                <a16:creationId xmlns:a16="http://schemas.microsoft.com/office/drawing/2014/main" id="{879C2E0A-49E8-4068-86B4-91478620CCD5}"/>
              </a:ext>
            </a:extLst>
          </p:cNvPr>
          <p:cNvSpPr/>
          <p:nvPr/>
        </p:nvSpPr>
        <p:spPr>
          <a:xfrm>
            <a:off x="1619672" y="5018367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Rectangle 369">
            <a:extLst>
              <a:ext uri="{FF2B5EF4-FFF2-40B4-BE49-F238E27FC236}">
                <a16:creationId xmlns:a16="http://schemas.microsoft.com/office/drawing/2014/main" id="{BD2C1CFC-F7BE-4FAD-98A7-33533FCACCF5}"/>
              </a:ext>
            </a:extLst>
          </p:cNvPr>
          <p:cNvSpPr/>
          <p:nvPr/>
        </p:nvSpPr>
        <p:spPr>
          <a:xfrm>
            <a:off x="1619672" y="5332147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Rectangle 370">
            <a:extLst>
              <a:ext uri="{FF2B5EF4-FFF2-40B4-BE49-F238E27FC236}">
                <a16:creationId xmlns:a16="http://schemas.microsoft.com/office/drawing/2014/main" id="{8BA13660-2D8E-41B0-BA42-6AFB94713BD4}"/>
              </a:ext>
            </a:extLst>
          </p:cNvPr>
          <p:cNvSpPr/>
          <p:nvPr/>
        </p:nvSpPr>
        <p:spPr>
          <a:xfrm>
            <a:off x="1619672" y="5436732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Rectangle 371">
            <a:extLst>
              <a:ext uri="{FF2B5EF4-FFF2-40B4-BE49-F238E27FC236}">
                <a16:creationId xmlns:a16="http://schemas.microsoft.com/office/drawing/2014/main" id="{9F832B09-2A84-4194-88B4-462022F59EDD}"/>
              </a:ext>
            </a:extLst>
          </p:cNvPr>
          <p:cNvSpPr/>
          <p:nvPr/>
        </p:nvSpPr>
        <p:spPr>
          <a:xfrm>
            <a:off x="2555776" y="4077029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Rectangle 372">
            <a:extLst>
              <a:ext uri="{FF2B5EF4-FFF2-40B4-BE49-F238E27FC236}">
                <a16:creationId xmlns:a16="http://schemas.microsoft.com/office/drawing/2014/main" id="{B4AF1738-1FE3-4BBD-B3DC-C27C2CA3D4C5}"/>
              </a:ext>
            </a:extLst>
          </p:cNvPr>
          <p:cNvSpPr/>
          <p:nvPr/>
        </p:nvSpPr>
        <p:spPr>
          <a:xfrm>
            <a:off x="2555776" y="4181622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Rectangle 373">
            <a:extLst>
              <a:ext uri="{FF2B5EF4-FFF2-40B4-BE49-F238E27FC236}">
                <a16:creationId xmlns:a16="http://schemas.microsoft.com/office/drawing/2014/main" id="{23ED8D48-A3E9-41F4-B26A-238E6046FE8E}"/>
              </a:ext>
            </a:extLst>
          </p:cNvPr>
          <p:cNvSpPr/>
          <p:nvPr/>
        </p:nvSpPr>
        <p:spPr>
          <a:xfrm>
            <a:off x="2555776" y="4286215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Rectangle 374">
            <a:extLst>
              <a:ext uri="{FF2B5EF4-FFF2-40B4-BE49-F238E27FC236}">
                <a16:creationId xmlns:a16="http://schemas.microsoft.com/office/drawing/2014/main" id="{5C79A09D-D33F-4E27-BC2F-B85296AC32FF}"/>
              </a:ext>
            </a:extLst>
          </p:cNvPr>
          <p:cNvSpPr/>
          <p:nvPr/>
        </p:nvSpPr>
        <p:spPr>
          <a:xfrm>
            <a:off x="2555776" y="4390808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Rectangle 375">
            <a:extLst>
              <a:ext uri="{FF2B5EF4-FFF2-40B4-BE49-F238E27FC236}">
                <a16:creationId xmlns:a16="http://schemas.microsoft.com/office/drawing/2014/main" id="{A2ABAE02-85CE-4E0C-8107-87EA8F441222}"/>
              </a:ext>
            </a:extLst>
          </p:cNvPr>
          <p:cNvSpPr/>
          <p:nvPr/>
        </p:nvSpPr>
        <p:spPr>
          <a:xfrm>
            <a:off x="2555776" y="5122960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Rectangle 376">
            <a:extLst>
              <a:ext uri="{FF2B5EF4-FFF2-40B4-BE49-F238E27FC236}">
                <a16:creationId xmlns:a16="http://schemas.microsoft.com/office/drawing/2014/main" id="{F585C6F2-AA8D-4DC6-BAEF-2F6681EF59B7}"/>
              </a:ext>
            </a:extLst>
          </p:cNvPr>
          <p:cNvSpPr/>
          <p:nvPr/>
        </p:nvSpPr>
        <p:spPr>
          <a:xfrm>
            <a:off x="2555776" y="5227553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Rectangle 377">
            <a:extLst>
              <a:ext uri="{FF2B5EF4-FFF2-40B4-BE49-F238E27FC236}">
                <a16:creationId xmlns:a16="http://schemas.microsoft.com/office/drawing/2014/main" id="{55498E88-A7B8-460C-8295-68BDCCF41FF9}"/>
              </a:ext>
            </a:extLst>
          </p:cNvPr>
          <p:cNvSpPr/>
          <p:nvPr/>
        </p:nvSpPr>
        <p:spPr>
          <a:xfrm>
            <a:off x="2555776" y="4913774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DA1B9885-9AAC-4D7C-A645-759ACF85C7DF}"/>
              </a:ext>
            </a:extLst>
          </p:cNvPr>
          <p:cNvSpPr/>
          <p:nvPr/>
        </p:nvSpPr>
        <p:spPr>
          <a:xfrm>
            <a:off x="2555776" y="5018367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Rectangle 379">
            <a:extLst>
              <a:ext uri="{FF2B5EF4-FFF2-40B4-BE49-F238E27FC236}">
                <a16:creationId xmlns:a16="http://schemas.microsoft.com/office/drawing/2014/main" id="{7007B649-13DE-448E-B484-2388EBCFE762}"/>
              </a:ext>
            </a:extLst>
          </p:cNvPr>
          <p:cNvSpPr/>
          <p:nvPr/>
        </p:nvSpPr>
        <p:spPr>
          <a:xfrm>
            <a:off x="2555776" y="4704588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Rectangle 380">
            <a:extLst>
              <a:ext uri="{FF2B5EF4-FFF2-40B4-BE49-F238E27FC236}">
                <a16:creationId xmlns:a16="http://schemas.microsoft.com/office/drawing/2014/main" id="{12794F7C-B6B7-44F2-8502-FF428F290A99}"/>
              </a:ext>
            </a:extLst>
          </p:cNvPr>
          <p:cNvSpPr/>
          <p:nvPr/>
        </p:nvSpPr>
        <p:spPr>
          <a:xfrm>
            <a:off x="2555776" y="4809181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Rectangle 381">
            <a:extLst>
              <a:ext uri="{FF2B5EF4-FFF2-40B4-BE49-F238E27FC236}">
                <a16:creationId xmlns:a16="http://schemas.microsoft.com/office/drawing/2014/main" id="{569AFFC5-60ED-477F-8921-45841B3C221B}"/>
              </a:ext>
            </a:extLst>
          </p:cNvPr>
          <p:cNvSpPr/>
          <p:nvPr/>
        </p:nvSpPr>
        <p:spPr>
          <a:xfrm>
            <a:off x="2555776" y="4495401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B99C6CBB-845B-4B3B-A2C1-4ED6A195C62F}"/>
              </a:ext>
            </a:extLst>
          </p:cNvPr>
          <p:cNvSpPr/>
          <p:nvPr/>
        </p:nvSpPr>
        <p:spPr>
          <a:xfrm>
            <a:off x="2555776" y="4599995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Rectangle 383">
            <a:extLst>
              <a:ext uri="{FF2B5EF4-FFF2-40B4-BE49-F238E27FC236}">
                <a16:creationId xmlns:a16="http://schemas.microsoft.com/office/drawing/2014/main" id="{14AF4E14-33B7-47EA-87BF-A6B0EE004FD5}"/>
              </a:ext>
            </a:extLst>
          </p:cNvPr>
          <p:cNvSpPr/>
          <p:nvPr/>
        </p:nvSpPr>
        <p:spPr>
          <a:xfrm>
            <a:off x="2555776" y="5332147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Rectangle 384">
            <a:extLst>
              <a:ext uri="{FF2B5EF4-FFF2-40B4-BE49-F238E27FC236}">
                <a16:creationId xmlns:a16="http://schemas.microsoft.com/office/drawing/2014/main" id="{77506F59-7B93-4C75-90A3-BF4D0C29BE35}"/>
              </a:ext>
            </a:extLst>
          </p:cNvPr>
          <p:cNvSpPr/>
          <p:nvPr/>
        </p:nvSpPr>
        <p:spPr>
          <a:xfrm>
            <a:off x="2555776" y="5436732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Rectangle 385">
            <a:extLst>
              <a:ext uri="{FF2B5EF4-FFF2-40B4-BE49-F238E27FC236}">
                <a16:creationId xmlns:a16="http://schemas.microsoft.com/office/drawing/2014/main" id="{40BAA9D1-B277-44D9-AF8E-BC4B8F64830D}"/>
              </a:ext>
            </a:extLst>
          </p:cNvPr>
          <p:cNvSpPr/>
          <p:nvPr/>
        </p:nvSpPr>
        <p:spPr>
          <a:xfrm>
            <a:off x="3455878" y="4181622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Rectangle 386">
            <a:extLst>
              <a:ext uri="{FF2B5EF4-FFF2-40B4-BE49-F238E27FC236}">
                <a16:creationId xmlns:a16="http://schemas.microsoft.com/office/drawing/2014/main" id="{D680723D-DF28-4CE3-92A4-E95C7205D282}"/>
              </a:ext>
            </a:extLst>
          </p:cNvPr>
          <p:cNvSpPr/>
          <p:nvPr/>
        </p:nvSpPr>
        <p:spPr>
          <a:xfrm>
            <a:off x="3455878" y="4286215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Rectangle 387">
            <a:extLst>
              <a:ext uri="{FF2B5EF4-FFF2-40B4-BE49-F238E27FC236}">
                <a16:creationId xmlns:a16="http://schemas.microsoft.com/office/drawing/2014/main" id="{26E401C0-13EA-4C14-AE9B-7E4FCE5F9747}"/>
              </a:ext>
            </a:extLst>
          </p:cNvPr>
          <p:cNvSpPr/>
          <p:nvPr/>
        </p:nvSpPr>
        <p:spPr>
          <a:xfrm>
            <a:off x="3455878" y="4390808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Rectangle 388">
            <a:extLst>
              <a:ext uri="{FF2B5EF4-FFF2-40B4-BE49-F238E27FC236}">
                <a16:creationId xmlns:a16="http://schemas.microsoft.com/office/drawing/2014/main" id="{CF24AD44-40EC-401B-82BE-A93ECC20188E}"/>
              </a:ext>
            </a:extLst>
          </p:cNvPr>
          <p:cNvSpPr/>
          <p:nvPr/>
        </p:nvSpPr>
        <p:spPr>
          <a:xfrm>
            <a:off x="3455878" y="5122960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Rectangle 389">
            <a:extLst>
              <a:ext uri="{FF2B5EF4-FFF2-40B4-BE49-F238E27FC236}">
                <a16:creationId xmlns:a16="http://schemas.microsoft.com/office/drawing/2014/main" id="{81498CD9-2A9C-4726-BCFC-BB79BE86883B}"/>
              </a:ext>
            </a:extLst>
          </p:cNvPr>
          <p:cNvSpPr/>
          <p:nvPr/>
        </p:nvSpPr>
        <p:spPr>
          <a:xfrm>
            <a:off x="3455878" y="5227553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Rectangle 390">
            <a:extLst>
              <a:ext uri="{FF2B5EF4-FFF2-40B4-BE49-F238E27FC236}">
                <a16:creationId xmlns:a16="http://schemas.microsoft.com/office/drawing/2014/main" id="{678466EB-82DF-4827-8D36-06E4FB99A56B}"/>
              </a:ext>
            </a:extLst>
          </p:cNvPr>
          <p:cNvSpPr/>
          <p:nvPr/>
        </p:nvSpPr>
        <p:spPr>
          <a:xfrm>
            <a:off x="3455878" y="4913774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Rectangle 391">
            <a:extLst>
              <a:ext uri="{FF2B5EF4-FFF2-40B4-BE49-F238E27FC236}">
                <a16:creationId xmlns:a16="http://schemas.microsoft.com/office/drawing/2014/main" id="{2EBCE7E7-0BA1-4284-9A52-9128A1CF4ACB}"/>
              </a:ext>
            </a:extLst>
          </p:cNvPr>
          <p:cNvSpPr/>
          <p:nvPr/>
        </p:nvSpPr>
        <p:spPr>
          <a:xfrm>
            <a:off x="3455878" y="5018367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Rectangle 392">
            <a:extLst>
              <a:ext uri="{FF2B5EF4-FFF2-40B4-BE49-F238E27FC236}">
                <a16:creationId xmlns:a16="http://schemas.microsoft.com/office/drawing/2014/main" id="{297B8D6C-6B19-4B1B-8553-E47259B79763}"/>
              </a:ext>
            </a:extLst>
          </p:cNvPr>
          <p:cNvSpPr/>
          <p:nvPr/>
        </p:nvSpPr>
        <p:spPr>
          <a:xfrm>
            <a:off x="3455878" y="4704588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Rectangle 393">
            <a:extLst>
              <a:ext uri="{FF2B5EF4-FFF2-40B4-BE49-F238E27FC236}">
                <a16:creationId xmlns:a16="http://schemas.microsoft.com/office/drawing/2014/main" id="{C4149344-D612-4E24-8145-9F92E3E88F37}"/>
              </a:ext>
            </a:extLst>
          </p:cNvPr>
          <p:cNvSpPr/>
          <p:nvPr/>
        </p:nvSpPr>
        <p:spPr>
          <a:xfrm>
            <a:off x="3455878" y="4809181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Rectangle 394">
            <a:extLst>
              <a:ext uri="{FF2B5EF4-FFF2-40B4-BE49-F238E27FC236}">
                <a16:creationId xmlns:a16="http://schemas.microsoft.com/office/drawing/2014/main" id="{31B7DC83-31B2-42B3-A077-FBF437687AA3}"/>
              </a:ext>
            </a:extLst>
          </p:cNvPr>
          <p:cNvSpPr/>
          <p:nvPr/>
        </p:nvSpPr>
        <p:spPr>
          <a:xfrm>
            <a:off x="3455878" y="4495401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Rectangle 395">
            <a:extLst>
              <a:ext uri="{FF2B5EF4-FFF2-40B4-BE49-F238E27FC236}">
                <a16:creationId xmlns:a16="http://schemas.microsoft.com/office/drawing/2014/main" id="{959EFCBE-914B-4F4F-A4EC-A52EC997C8FC}"/>
              </a:ext>
            </a:extLst>
          </p:cNvPr>
          <p:cNvSpPr/>
          <p:nvPr/>
        </p:nvSpPr>
        <p:spPr>
          <a:xfrm>
            <a:off x="3455878" y="4599995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Rectangle 396">
            <a:extLst>
              <a:ext uri="{FF2B5EF4-FFF2-40B4-BE49-F238E27FC236}">
                <a16:creationId xmlns:a16="http://schemas.microsoft.com/office/drawing/2014/main" id="{7BF757CE-F14F-46DE-A8B7-5877D7B1B3B6}"/>
              </a:ext>
            </a:extLst>
          </p:cNvPr>
          <p:cNvSpPr/>
          <p:nvPr/>
        </p:nvSpPr>
        <p:spPr>
          <a:xfrm>
            <a:off x="3455878" y="5332147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Rectangle 397">
            <a:extLst>
              <a:ext uri="{FF2B5EF4-FFF2-40B4-BE49-F238E27FC236}">
                <a16:creationId xmlns:a16="http://schemas.microsoft.com/office/drawing/2014/main" id="{9B9E41CD-84A1-4A06-8B8C-9812F1933FF5}"/>
              </a:ext>
            </a:extLst>
          </p:cNvPr>
          <p:cNvSpPr/>
          <p:nvPr/>
        </p:nvSpPr>
        <p:spPr>
          <a:xfrm>
            <a:off x="3455878" y="5436732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TextBox 156">
            <a:extLst>
              <a:ext uri="{FF2B5EF4-FFF2-40B4-BE49-F238E27FC236}">
                <a16:creationId xmlns:a16="http://schemas.microsoft.com/office/drawing/2014/main" id="{BED4CA71-7A65-4C5B-8537-1EEB5AEB3D03}"/>
              </a:ext>
            </a:extLst>
          </p:cNvPr>
          <p:cNvSpPr txBox="1"/>
          <p:nvPr/>
        </p:nvSpPr>
        <p:spPr>
          <a:xfrm>
            <a:off x="434692" y="3135170"/>
            <a:ext cx="968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2,47%</a:t>
            </a:r>
          </a:p>
        </p:txBody>
      </p:sp>
      <p:sp>
        <p:nvSpPr>
          <p:cNvPr id="400" name="TextBox 157">
            <a:extLst>
              <a:ext uri="{FF2B5EF4-FFF2-40B4-BE49-F238E27FC236}">
                <a16:creationId xmlns:a16="http://schemas.microsoft.com/office/drawing/2014/main" id="{07D933C2-65BF-4DB2-AD5B-778F7EA802C6}"/>
              </a:ext>
            </a:extLst>
          </p:cNvPr>
          <p:cNvSpPr txBox="1"/>
          <p:nvPr/>
        </p:nvSpPr>
        <p:spPr>
          <a:xfrm>
            <a:off x="1442721" y="3135170"/>
            <a:ext cx="861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3,22%</a:t>
            </a:r>
          </a:p>
        </p:txBody>
      </p:sp>
      <p:sp>
        <p:nvSpPr>
          <p:cNvPr id="401" name="TextBox 158">
            <a:extLst>
              <a:ext uri="{FF2B5EF4-FFF2-40B4-BE49-F238E27FC236}">
                <a16:creationId xmlns:a16="http://schemas.microsoft.com/office/drawing/2014/main" id="{097573B6-8AA5-446E-9D0D-5A0135BDCFC0}"/>
              </a:ext>
            </a:extLst>
          </p:cNvPr>
          <p:cNvSpPr txBox="1"/>
          <p:nvPr/>
        </p:nvSpPr>
        <p:spPr>
          <a:xfrm>
            <a:off x="2303748" y="3135170"/>
            <a:ext cx="97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9,94%</a:t>
            </a:r>
          </a:p>
        </p:txBody>
      </p:sp>
      <p:sp>
        <p:nvSpPr>
          <p:cNvPr id="402" name="TextBox 160">
            <a:extLst>
              <a:ext uri="{FF2B5EF4-FFF2-40B4-BE49-F238E27FC236}">
                <a16:creationId xmlns:a16="http://schemas.microsoft.com/office/drawing/2014/main" id="{A7143A20-6F4D-4E1C-BD36-1316FBC552A3}"/>
              </a:ext>
            </a:extLst>
          </p:cNvPr>
          <p:cNvSpPr txBox="1"/>
          <p:nvPr/>
        </p:nvSpPr>
        <p:spPr>
          <a:xfrm>
            <a:off x="3203848" y="3135170"/>
            <a:ext cx="938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3,78%</a:t>
            </a:r>
          </a:p>
        </p:txBody>
      </p:sp>
      <p:sp>
        <p:nvSpPr>
          <p:cNvPr id="403" name="Rectangle 402">
            <a:extLst>
              <a:ext uri="{FF2B5EF4-FFF2-40B4-BE49-F238E27FC236}">
                <a16:creationId xmlns:a16="http://schemas.microsoft.com/office/drawing/2014/main" id="{CA5FCC17-3111-4B23-92A8-5743D154280F}"/>
              </a:ext>
            </a:extLst>
          </p:cNvPr>
          <p:cNvSpPr/>
          <p:nvPr/>
        </p:nvSpPr>
        <p:spPr>
          <a:xfrm>
            <a:off x="1619672" y="4600003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Rectangle 403">
            <a:extLst>
              <a:ext uri="{FF2B5EF4-FFF2-40B4-BE49-F238E27FC236}">
                <a16:creationId xmlns:a16="http://schemas.microsoft.com/office/drawing/2014/main" id="{68B1CECF-D0A6-4D95-96FE-C36E48C963DA}"/>
              </a:ext>
            </a:extLst>
          </p:cNvPr>
          <p:cNvSpPr/>
          <p:nvPr/>
        </p:nvSpPr>
        <p:spPr>
          <a:xfrm>
            <a:off x="1619672" y="4704595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Rectangle 404">
            <a:extLst>
              <a:ext uri="{FF2B5EF4-FFF2-40B4-BE49-F238E27FC236}">
                <a16:creationId xmlns:a16="http://schemas.microsoft.com/office/drawing/2014/main" id="{3DAFC475-A361-4393-9CE8-EBE2F12FEC5B}"/>
              </a:ext>
            </a:extLst>
          </p:cNvPr>
          <p:cNvSpPr/>
          <p:nvPr/>
        </p:nvSpPr>
        <p:spPr>
          <a:xfrm>
            <a:off x="1619672" y="4495409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Rectangle 405">
            <a:extLst>
              <a:ext uri="{FF2B5EF4-FFF2-40B4-BE49-F238E27FC236}">
                <a16:creationId xmlns:a16="http://schemas.microsoft.com/office/drawing/2014/main" id="{9D4BE02E-1F84-451B-B0F5-ECDBFBD77FB8}"/>
              </a:ext>
            </a:extLst>
          </p:cNvPr>
          <p:cNvSpPr/>
          <p:nvPr/>
        </p:nvSpPr>
        <p:spPr>
          <a:xfrm>
            <a:off x="1619672" y="4809190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Rectangle 406">
            <a:extLst>
              <a:ext uri="{FF2B5EF4-FFF2-40B4-BE49-F238E27FC236}">
                <a16:creationId xmlns:a16="http://schemas.microsoft.com/office/drawing/2014/main" id="{7F362FB8-7510-475C-BF3C-4D6878ADF18C}"/>
              </a:ext>
            </a:extLst>
          </p:cNvPr>
          <p:cNvSpPr/>
          <p:nvPr/>
        </p:nvSpPr>
        <p:spPr>
          <a:xfrm>
            <a:off x="1619672" y="4913774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Rectangle 407">
            <a:extLst>
              <a:ext uri="{FF2B5EF4-FFF2-40B4-BE49-F238E27FC236}">
                <a16:creationId xmlns:a16="http://schemas.microsoft.com/office/drawing/2014/main" id="{5FA75076-C379-4E3B-8D5E-DE163E7F969C}"/>
              </a:ext>
            </a:extLst>
          </p:cNvPr>
          <p:cNvSpPr/>
          <p:nvPr/>
        </p:nvSpPr>
        <p:spPr>
          <a:xfrm>
            <a:off x="1619672" y="4600003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Rectangle 408">
            <a:extLst>
              <a:ext uri="{FF2B5EF4-FFF2-40B4-BE49-F238E27FC236}">
                <a16:creationId xmlns:a16="http://schemas.microsoft.com/office/drawing/2014/main" id="{48FD00F4-961A-4A29-9316-FB450406957D}"/>
              </a:ext>
            </a:extLst>
          </p:cNvPr>
          <p:cNvSpPr/>
          <p:nvPr/>
        </p:nvSpPr>
        <p:spPr>
          <a:xfrm>
            <a:off x="1619672" y="4704595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Rectangle 409">
            <a:extLst>
              <a:ext uri="{FF2B5EF4-FFF2-40B4-BE49-F238E27FC236}">
                <a16:creationId xmlns:a16="http://schemas.microsoft.com/office/drawing/2014/main" id="{B1DFF410-5F9E-4A07-AE92-36B434E108ED}"/>
              </a:ext>
            </a:extLst>
          </p:cNvPr>
          <p:cNvSpPr/>
          <p:nvPr/>
        </p:nvSpPr>
        <p:spPr>
          <a:xfrm>
            <a:off x="1619672" y="4495409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Rectangle 410">
            <a:extLst>
              <a:ext uri="{FF2B5EF4-FFF2-40B4-BE49-F238E27FC236}">
                <a16:creationId xmlns:a16="http://schemas.microsoft.com/office/drawing/2014/main" id="{8B147D19-DEC3-4B00-9580-761CC734995D}"/>
              </a:ext>
            </a:extLst>
          </p:cNvPr>
          <p:cNvSpPr/>
          <p:nvPr/>
        </p:nvSpPr>
        <p:spPr>
          <a:xfrm>
            <a:off x="1619672" y="4809190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Rectangle 411">
            <a:extLst>
              <a:ext uri="{FF2B5EF4-FFF2-40B4-BE49-F238E27FC236}">
                <a16:creationId xmlns:a16="http://schemas.microsoft.com/office/drawing/2014/main" id="{B9C6F45F-1006-489E-9048-F11F8B2C203C}"/>
              </a:ext>
            </a:extLst>
          </p:cNvPr>
          <p:cNvSpPr/>
          <p:nvPr/>
        </p:nvSpPr>
        <p:spPr>
          <a:xfrm>
            <a:off x="1619672" y="4913774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Rectangle 412">
            <a:extLst>
              <a:ext uri="{FF2B5EF4-FFF2-40B4-BE49-F238E27FC236}">
                <a16:creationId xmlns:a16="http://schemas.microsoft.com/office/drawing/2014/main" id="{A61825A4-E29E-44DE-9E02-3ECFFD2C9185}"/>
              </a:ext>
            </a:extLst>
          </p:cNvPr>
          <p:cNvSpPr/>
          <p:nvPr/>
        </p:nvSpPr>
        <p:spPr>
          <a:xfrm>
            <a:off x="3455877" y="3972436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Rectangle 413">
            <a:extLst>
              <a:ext uri="{FF2B5EF4-FFF2-40B4-BE49-F238E27FC236}">
                <a16:creationId xmlns:a16="http://schemas.microsoft.com/office/drawing/2014/main" id="{9A2A8DDA-B8CC-4E8B-BBC1-2FAB0753C879}"/>
              </a:ext>
            </a:extLst>
          </p:cNvPr>
          <p:cNvSpPr/>
          <p:nvPr/>
        </p:nvSpPr>
        <p:spPr>
          <a:xfrm>
            <a:off x="3455877" y="4077029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Rectangle 414">
            <a:extLst>
              <a:ext uri="{FF2B5EF4-FFF2-40B4-BE49-F238E27FC236}">
                <a16:creationId xmlns:a16="http://schemas.microsoft.com/office/drawing/2014/main" id="{19E671DE-2325-4E08-92BC-AA71E677360D}"/>
              </a:ext>
            </a:extLst>
          </p:cNvPr>
          <p:cNvSpPr/>
          <p:nvPr/>
        </p:nvSpPr>
        <p:spPr>
          <a:xfrm>
            <a:off x="3455877" y="3867843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6" name="Rectangle 415">
            <a:extLst>
              <a:ext uri="{FF2B5EF4-FFF2-40B4-BE49-F238E27FC236}">
                <a16:creationId xmlns:a16="http://schemas.microsoft.com/office/drawing/2014/main" id="{C4C10273-4631-4256-9483-B04ECDB76B93}"/>
              </a:ext>
            </a:extLst>
          </p:cNvPr>
          <p:cNvSpPr/>
          <p:nvPr/>
        </p:nvSpPr>
        <p:spPr>
          <a:xfrm>
            <a:off x="431540" y="5604287"/>
            <a:ext cx="938144" cy="339195"/>
          </a:xfrm>
          <a:prstGeom prst="rect">
            <a:avLst/>
          </a:prstGeom>
        </p:spPr>
        <p:txBody>
          <a:bodyPr wrap="square" lIns="182880" rIns="182880" bIns="73152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2011</a:t>
            </a:r>
          </a:p>
        </p:txBody>
      </p:sp>
      <p:sp>
        <p:nvSpPr>
          <p:cNvPr id="417" name="Rectangle 416">
            <a:extLst>
              <a:ext uri="{FF2B5EF4-FFF2-40B4-BE49-F238E27FC236}">
                <a16:creationId xmlns:a16="http://schemas.microsoft.com/office/drawing/2014/main" id="{B2B3A6C1-8E4A-4981-AEBF-4C41A97FBE19}"/>
              </a:ext>
            </a:extLst>
          </p:cNvPr>
          <p:cNvSpPr/>
          <p:nvPr/>
        </p:nvSpPr>
        <p:spPr>
          <a:xfrm>
            <a:off x="1403648" y="5611889"/>
            <a:ext cx="938144" cy="339195"/>
          </a:xfrm>
          <a:prstGeom prst="rect">
            <a:avLst/>
          </a:prstGeom>
        </p:spPr>
        <p:txBody>
          <a:bodyPr wrap="square" lIns="182880" rIns="182880" bIns="73152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2012</a:t>
            </a:r>
          </a:p>
        </p:txBody>
      </p:sp>
      <p:sp>
        <p:nvSpPr>
          <p:cNvPr id="418" name="Rectangle 417">
            <a:extLst>
              <a:ext uri="{FF2B5EF4-FFF2-40B4-BE49-F238E27FC236}">
                <a16:creationId xmlns:a16="http://schemas.microsoft.com/office/drawing/2014/main" id="{BB241719-EB49-49DE-B11A-890677735EB8}"/>
              </a:ext>
            </a:extLst>
          </p:cNvPr>
          <p:cNvSpPr/>
          <p:nvPr/>
        </p:nvSpPr>
        <p:spPr>
          <a:xfrm>
            <a:off x="2265419" y="5621666"/>
            <a:ext cx="938144" cy="339195"/>
          </a:xfrm>
          <a:prstGeom prst="rect">
            <a:avLst/>
          </a:prstGeom>
        </p:spPr>
        <p:txBody>
          <a:bodyPr wrap="square" lIns="182880" rIns="182880" bIns="73152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2013</a:t>
            </a:r>
          </a:p>
        </p:txBody>
      </p:sp>
      <p:sp>
        <p:nvSpPr>
          <p:cNvPr id="419" name="Rectangle 418">
            <a:extLst>
              <a:ext uri="{FF2B5EF4-FFF2-40B4-BE49-F238E27FC236}">
                <a16:creationId xmlns:a16="http://schemas.microsoft.com/office/drawing/2014/main" id="{805675E6-8F1B-4905-9F93-8F2A68253369}"/>
              </a:ext>
            </a:extLst>
          </p:cNvPr>
          <p:cNvSpPr/>
          <p:nvPr/>
        </p:nvSpPr>
        <p:spPr>
          <a:xfrm>
            <a:off x="3201808" y="5646089"/>
            <a:ext cx="938144" cy="339195"/>
          </a:xfrm>
          <a:prstGeom prst="rect">
            <a:avLst/>
          </a:prstGeom>
        </p:spPr>
        <p:txBody>
          <a:bodyPr wrap="square" lIns="182880" rIns="182880" bIns="73152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2017</a:t>
            </a:r>
          </a:p>
        </p:txBody>
      </p:sp>
      <p:sp>
        <p:nvSpPr>
          <p:cNvPr id="420" name="Rectangle 419">
            <a:extLst>
              <a:ext uri="{FF2B5EF4-FFF2-40B4-BE49-F238E27FC236}">
                <a16:creationId xmlns:a16="http://schemas.microsoft.com/office/drawing/2014/main" id="{3A078380-5862-472B-8FEE-F30B2CA87EC8}"/>
              </a:ext>
            </a:extLst>
          </p:cNvPr>
          <p:cNvSpPr/>
          <p:nvPr/>
        </p:nvSpPr>
        <p:spPr>
          <a:xfrm>
            <a:off x="3455878" y="3791583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773728F5-0A07-4955-8C92-78009C0A7F7E}"/>
              </a:ext>
            </a:extLst>
          </p:cNvPr>
          <p:cNvSpPr/>
          <p:nvPr/>
        </p:nvSpPr>
        <p:spPr>
          <a:xfrm>
            <a:off x="3455878" y="3575559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Rectangle 421">
            <a:extLst>
              <a:ext uri="{FF2B5EF4-FFF2-40B4-BE49-F238E27FC236}">
                <a16:creationId xmlns:a16="http://schemas.microsoft.com/office/drawing/2014/main" id="{36A6165D-9F9F-444D-9C62-866A856BF8D0}"/>
              </a:ext>
            </a:extLst>
          </p:cNvPr>
          <p:cNvSpPr/>
          <p:nvPr/>
        </p:nvSpPr>
        <p:spPr>
          <a:xfrm>
            <a:off x="3455878" y="3683571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Rectangle 422">
            <a:extLst>
              <a:ext uri="{FF2B5EF4-FFF2-40B4-BE49-F238E27FC236}">
                <a16:creationId xmlns:a16="http://schemas.microsoft.com/office/drawing/2014/main" id="{8897B4A3-718F-46C0-9244-589977EDBF52}"/>
              </a:ext>
            </a:extLst>
          </p:cNvPr>
          <p:cNvSpPr/>
          <p:nvPr/>
        </p:nvSpPr>
        <p:spPr>
          <a:xfrm>
            <a:off x="3455876" y="3465004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ZoneTexte 423">
            <a:extLst>
              <a:ext uri="{FF2B5EF4-FFF2-40B4-BE49-F238E27FC236}">
                <a16:creationId xmlns:a16="http://schemas.microsoft.com/office/drawing/2014/main" id="{C63D87D5-5B7F-4583-A37A-6685AE984357}"/>
              </a:ext>
            </a:extLst>
          </p:cNvPr>
          <p:cNvSpPr txBox="1"/>
          <p:nvPr/>
        </p:nvSpPr>
        <p:spPr>
          <a:xfrm>
            <a:off x="226350" y="2290845"/>
            <a:ext cx="3916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spc="300" dirty="0"/>
              <a:t>Rôle de journaliste </a:t>
            </a:r>
          </a:p>
          <a:p>
            <a:pPr algn="ctr"/>
            <a:r>
              <a:rPr lang="fr-BE" sz="1600" spc="300" dirty="0"/>
              <a:t>– </a:t>
            </a:r>
            <a:r>
              <a:rPr lang="fr-BE" sz="1600" spc="300" dirty="0" err="1"/>
              <a:t>animateur.trice</a:t>
            </a:r>
            <a:endParaRPr lang="fr-BE" sz="1600" spc="300" dirty="0"/>
          </a:p>
        </p:txBody>
      </p:sp>
      <p:sp>
        <p:nvSpPr>
          <p:cNvPr id="425" name="Rectangle 424">
            <a:extLst>
              <a:ext uri="{FF2B5EF4-FFF2-40B4-BE49-F238E27FC236}">
                <a16:creationId xmlns:a16="http://schemas.microsoft.com/office/drawing/2014/main" id="{2BB278BE-0D3D-44E0-9952-CD2DE264379A}"/>
              </a:ext>
            </a:extLst>
          </p:cNvPr>
          <p:cNvSpPr/>
          <p:nvPr/>
        </p:nvSpPr>
        <p:spPr>
          <a:xfrm>
            <a:off x="4535996" y="2456892"/>
            <a:ext cx="62034" cy="4644516"/>
          </a:xfrm>
          <a:prstGeom prst="rect">
            <a:avLst/>
          </a:prstGeom>
          <a:solidFill>
            <a:srgbClr val="6E26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82" name="ZoneTexte 281">
            <a:extLst>
              <a:ext uri="{FF2B5EF4-FFF2-40B4-BE49-F238E27FC236}">
                <a16:creationId xmlns:a16="http://schemas.microsoft.com/office/drawing/2014/main" id="{F11BDCE9-61DF-40F9-B170-F371A69031E8}"/>
              </a:ext>
            </a:extLst>
          </p:cNvPr>
          <p:cNvSpPr txBox="1"/>
          <p:nvPr/>
        </p:nvSpPr>
        <p:spPr>
          <a:xfrm>
            <a:off x="936712" y="1579976"/>
            <a:ext cx="7198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b="1" dirty="0"/>
              <a:t>Intervenant.e.s </a:t>
            </a:r>
            <a:r>
              <a:rPr lang="fr-BE" sz="1600" b="1" dirty="0" err="1"/>
              <a:t>perçu.e.s</a:t>
            </a:r>
            <a:r>
              <a:rPr lang="fr-BE" sz="1600" b="1" dirty="0"/>
              <a:t> comme </a:t>
            </a:r>
            <a:r>
              <a:rPr lang="fr-BE" sz="1600" b="1" dirty="0" err="1"/>
              <a:t>issu.e.s</a:t>
            </a:r>
            <a:r>
              <a:rPr lang="fr-BE" sz="1600" b="1" dirty="0"/>
              <a:t> de la diversité</a:t>
            </a:r>
          </a:p>
        </p:txBody>
      </p:sp>
      <p:pic>
        <p:nvPicPr>
          <p:cNvPr id="283" name="Image 282">
            <a:extLst>
              <a:ext uri="{FF2B5EF4-FFF2-40B4-BE49-F238E27FC236}">
                <a16:creationId xmlns:a16="http://schemas.microsoft.com/office/drawing/2014/main" id="{3B8B1D0C-B1AF-1540-8EC0-B881BBD72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204" y="302139"/>
            <a:ext cx="2795559" cy="1290657"/>
          </a:xfrm>
          <a:prstGeom prst="rect">
            <a:avLst/>
          </a:prstGeom>
        </p:spPr>
      </p:pic>
      <p:sp>
        <p:nvSpPr>
          <p:cNvPr id="284" name="Titre 6">
            <a:extLst>
              <a:ext uri="{FF2B5EF4-FFF2-40B4-BE49-F238E27FC236}">
                <a16:creationId xmlns:a16="http://schemas.microsoft.com/office/drawing/2014/main" id="{A3D467AA-6BCD-004B-90C0-504F57003635}"/>
              </a:ext>
            </a:extLst>
          </p:cNvPr>
          <p:cNvSpPr txBox="1">
            <a:spLocks/>
          </p:cNvSpPr>
          <p:nvPr/>
        </p:nvSpPr>
        <p:spPr>
          <a:xfrm>
            <a:off x="2789802" y="279962"/>
            <a:ext cx="3564396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378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100" kern="800" spc="-4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spc="600">
                <a:solidFill>
                  <a:srgbClr val="009EE3"/>
                </a:solidFill>
              </a:rPr>
              <a:t>ORIGINE</a:t>
            </a:r>
            <a:endParaRPr lang="fr-FR" sz="2000" spc="600" dirty="0">
              <a:solidFill>
                <a:srgbClr val="009EE3"/>
              </a:solidFill>
            </a:endParaRP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602ABA8C-8F09-294F-B4D1-6CCBDBF91FC2}"/>
              </a:ext>
            </a:extLst>
          </p:cNvPr>
          <p:cNvSpPr/>
          <p:nvPr/>
        </p:nvSpPr>
        <p:spPr>
          <a:xfrm>
            <a:off x="4211960" y="944724"/>
            <a:ext cx="720080" cy="152799"/>
          </a:xfrm>
          <a:prstGeom prst="rect">
            <a:avLst/>
          </a:prstGeom>
          <a:solidFill>
            <a:srgbClr val="009E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009EE3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41230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69864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1600" dirty="0">
              <a:solidFill>
                <a:srgbClr val="C8509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0" name="Image 159">
            <a:extLst>
              <a:ext uri="{FF2B5EF4-FFF2-40B4-BE49-F238E27FC236}">
                <a16:creationId xmlns:a16="http://schemas.microsoft.com/office/drawing/2014/main" id="{FA18A909-72E8-4146-8DF1-0C9CC9643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79" y="-37300"/>
            <a:ext cx="2122268" cy="1134823"/>
          </a:xfrm>
          <a:prstGeom prst="rect">
            <a:avLst/>
          </a:prstGeom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6CBC4C0-6479-46AC-BC28-D81E0DD04345}"/>
              </a:ext>
            </a:extLst>
          </p:cNvPr>
          <p:cNvSpPr/>
          <p:nvPr/>
        </p:nvSpPr>
        <p:spPr>
          <a:xfrm>
            <a:off x="1475656" y="5172060"/>
            <a:ext cx="716152" cy="680510"/>
          </a:xfrm>
          <a:prstGeom prst="triangle">
            <a:avLst/>
          </a:prstGeom>
          <a:solidFill>
            <a:srgbClr val="009E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5A678618-BA31-45E3-8F12-0C04075EE6A0}"/>
              </a:ext>
            </a:extLst>
          </p:cNvPr>
          <p:cNvSpPr/>
          <p:nvPr/>
        </p:nvSpPr>
        <p:spPr>
          <a:xfrm>
            <a:off x="2087724" y="2534418"/>
            <a:ext cx="2542480" cy="3318152"/>
          </a:xfrm>
          <a:prstGeom prst="triangle">
            <a:avLst/>
          </a:prstGeom>
          <a:solidFill>
            <a:srgbClr val="6D25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8" name="Group 17">
            <a:extLst>
              <a:ext uri="{FF2B5EF4-FFF2-40B4-BE49-F238E27FC236}">
                <a16:creationId xmlns:a16="http://schemas.microsoft.com/office/drawing/2014/main" id="{5B15F0AA-4FF1-434D-8BA6-01EB4D69A431}"/>
              </a:ext>
            </a:extLst>
          </p:cNvPr>
          <p:cNvGrpSpPr/>
          <p:nvPr/>
        </p:nvGrpSpPr>
        <p:grpSpPr>
          <a:xfrm>
            <a:off x="503548" y="4160759"/>
            <a:ext cx="1326261" cy="917782"/>
            <a:chOff x="743652" y="1616032"/>
            <a:chExt cx="994696" cy="688337"/>
          </a:xfrm>
          <a:solidFill>
            <a:srgbClr val="009EE3"/>
          </a:solidFill>
        </p:grpSpPr>
        <p:sp>
          <p:nvSpPr>
            <p:cNvPr id="10" name="TextBox 18">
              <a:extLst>
                <a:ext uri="{FF2B5EF4-FFF2-40B4-BE49-F238E27FC236}">
                  <a16:creationId xmlns:a16="http://schemas.microsoft.com/office/drawing/2014/main" id="{5F836A8A-07B7-4D93-B702-3547EBD8B86D}"/>
                </a:ext>
              </a:extLst>
            </p:cNvPr>
            <p:cNvSpPr txBox="1"/>
            <p:nvPr/>
          </p:nvSpPr>
          <p:spPr>
            <a:xfrm>
              <a:off x="743652" y="1616032"/>
              <a:ext cx="994696" cy="443920"/>
            </a:xfrm>
            <a:prstGeom prst="rect">
              <a:avLst/>
            </a:prstGeom>
            <a:grpFill/>
          </p:spPr>
          <p:txBody>
            <a:bodyPr wrap="square" tIns="134112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133" dirty="0">
                  <a:solidFill>
                    <a:schemeClr val="bg1"/>
                  </a:solidFill>
                </a:rPr>
                <a:t>7,74%</a:t>
              </a:r>
            </a:p>
            <a:p>
              <a:pPr>
                <a:lnSpc>
                  <a:spcPct val="8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Effectifs</a:t>
              </a:r>
              <a:r>
                <a:rPr lang="en-US" sz="1200" dirty="0">
                  <a:solidFill>
                    <a:schemeClr val="bg1"/>
                  </a:solidFill>
                </a:rPr>
                <a:t> : 82</a:t>
              </a:r>
            </a:p>
          </p:txBody>
        </p:sp>
        <p:sp>
          <p:nvSpPr>
            <p:cNvPr id="11" name="Isosceles Triangle 19">
              <a:extLst>
                <a:ext uri="{FF2B5EF4-FFF2-40B4-BE49-F238E27FC236}">
                  <a16:creationId xmlns:a16="http://schemas.microsoft.com/office/drawing/2014/main" id="{2E59F6CD-4399-4DCC-9462-AE7EF85AA9CE}"/>
                </a:ext>
              </a:extLst>
            </p:cNvPr>
            <p:cNvSpPr/>
            <p:nvPr/>
          </p:nvSpPr>
          <p:spPr>
            <a:xfrm rot="10800000">
              <a:off x="1558328" y="2052341"/>
              <a:ext cx="180020" cy="252028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2" name="Group 20">
            <a:extLst>
              <a:ext uri="{FF2B5EF4-FFF2-40B4-BE49-F238E27FC236}">
                <a16:creationId xmlns:a16="http://schemas.microsoft.com/office/drawing/2014/main" id="{B139BC14-BD1D-475A-82F8-FCA3142952FF}"/>
              </a:ext>
            </a:extLst>
          </p:cNvPr>
          <p:cNvGrpSpPr/>
          <p:nvPr/>
        </p:nvGrpSpPr>
        <p:grpSpPr>
          <a:xfrm>
            <a:off x="2051720" y="1597455"/>
            <a:ext cx="1326261" cy="909167"/>
            <a:chOff x="743652" y="1616031"/>
            <a:chExt cx="994696" cy="681875"/>
          </a:xfrm>
          <a:solidFill>
            <a:srgbClr val="6D2583"/>
          </a:solidFill>
        </p:grpSpPr>
        <p:sp>
          <p:nvSpPr>
            <p:cNvPr id="13" name="TextBox 21">
              <a:extLst>
                <a:ext uri="{FF2B5EF4-FFF2-40B4-BE49-F238E27FC236}">
                  <a16:creationId xmlns:a16="http://schemas.microsoft.com/office/drawing/2014/main" id="{F68C1489-F29D-42C0-A95F-A991209D26BC}"/>
                </a:ext>
              </a:extLst>
            </p:cNvPr>
            <p:cNvSpPr txBox="1"/>
            <p:nvPr/>
          </p:nvSpPr>
          <p:spPr>
            <a:xfrm>
              <a:off x="743652" y="1616031"/>
              <a:ext cx="994696" cy="443920"/>
            </a:xfrm>
            <a:prstGeom prst="rect">
              <a:avLst/>
            </a:prstGeom>
            <a:grpFill/>
          </p:spPr>
          <p:txBody>
            <a:bodyPr wrap="square" tIns="134112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133" dirty="0">
                  <a:solidFill>
                    <a:schemeClr val="bg1"/>
                  </a:solidFill>
                </a:rPr>
                <a:t>92,26%</a:t>
              </a:r>
            </a:p>
            <a:p>
              <a:pPr>
                <a:lnSpc>
                  <a:spcPct val="8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Effectifs</a:t>
              </a:r>
              <a:r>
                <a:rPr lang="en-US" sz="1200" dirty="0">
                  <a:solidFill>
                    <a:schemeClr val="bg1"/>
                  </a:solidFill>
                </a:rPr>
                <a:t> : 977</a:t>
              </a:r>
            </a:p>
          </p:txBody>
        </p:sp>
        <p:sp>
          <p:nvSpPr>
            <p:cNvPr id="14" name="Isosceles Triangle 22">
              <a:extLst>
                <a:ext uri="{FF2B5EF4-FFF2-40B4-BE49-F238E27FC236}">
                  <a16:creationId xmlns:a16="http://schemas.microsoft.com/office/drawing/2014/main" id="{8D1439F6-5FA6-42F2-9626-67E670BDD427}"/>
                </a:ext>
              </a:extLst>
            </p:cNvPr>
            <p:cNvSpPr/>
            <p:nvPr/>
          </p:nvSpPr>
          <p:spPr>
            <a:xfrm rot="10800000">
              <a:off x="1558328" y="2045878"/>
              <a:ext cx="180020" cy="252028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A75E3534-AF80-410E-8CD0-EA1C3E29FF82}"/>
              </a:ext>
            </a:extLst>
          </p:cNvPr>
          <p:cNvSpPr txBox="1"/>
          <p:nvPr/>
        </p:nvSpPr>
        <p:spPr>
          <a:xfrm>
            <a:off x="1475656" y="5913276"/>
            <a:ext cx="3154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800" dirty="0"/>
              <a:t>Rôle d’</a:t>
            </a:r>
            <a:r>
              <a:rPr lang="fr-BE" sz="1800" dirty="0" err="1"/>
              <a:t>expert.e</a:t>
            </a:r>
            <a:endParaRPr lang="fr-BE" sz="1800" dirty="0"/>
          </a:p>
        </p:txBody>
      </p:sp>
      <p:sp>
        <p:nvSpPr>
          <p:cNvPr id="16" name="Isosceles Triangle 5">
            <a:extLst>
              <a:ext uri="{FF2B5EF4-FFF2-40B4-BE49-F238E27FC236}">
                <a16:creationId xmlns:a16="http://schemas.microsoft.com/office/drawing/2014/main" id="{78A7D1F6-8AE2-42C5-8D7C-D1AEBFFADC11}"/>
              </a:ext>
            </a:extLst>
          </p:cNvPr>
          <p:cNvSpPr/>
          <p:nvPr/>
        </p:nvSpPr>
        <p:spPr>
          <a:xfrm>
            <a:off x="4817388" y="4502477"/>
            <a:ext cx="1446800" cy="1374795"/>
          </a:xfrm>
          <a:prstGeom prst="triangle">
            <a:avLst/>
          </a:prstGeom>
          <a:solidFill>
            <a:srgbClr val="009E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" name="Isosceles Triangle 6">
            <a:extLst>
              <a:ext uri="{FF2B5EF4-FFF2-40B4-BE49-F238E27FC236}">
                <a16:creationId xmlns:a16="http://schemas.microsoft.com/office/drawing/2014/main" id="{7D51C5A6-0E8B-44C6-A931-D57A6F368098}"/>
              </a:ext>
            </a:extLst>
          </p:cNvPr>
          <p:cNvSpPr/>
          <p:nvPr/>
        </p:nvSpPr>
        <p:spPr>
          <a:xfrm>
            <a:off x="6025964" y="2882296"/>
            <a:ext cx="2294851" cy="2994975"/>
          </a:xfrm>
          <a:prstGeom prst="triangle">
            <a:avLst/>
          </a:prstGeom>
          <a:solidFill>
            <a:srgbClr val="6D25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51B9FC-225A-4431-9981-1BC078F43177}"/>
              </a:ext>
            </a:extLst>
          </p:cNvPr>
          <p:cNvGrpSpPr/>
          <p:nvPr/>
        </p:nvGrpSpPr>
        <p:grpSpPr>
          <a:xfrm>
            <a:off x="4211960" y="3494365"/>
            <a:ext cx="1326261" cy="917782"/>
            <a:chOff x="743652" y="1616032"/>
            <a:chExt cx="994696" cy="688337"/>
          </a:xfrm>
          <a:solidFill>
            <a:srgbClr val="009EE3"/>
          </a:solidFill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99DBF52-BEBE-49E7-AFAA-BC0382C4074C}"/>
                </a:ext>
              </a:extLst>
            </p:cNvPr>
            <p:cNvSpPr txBox="1"/>
            <p:nvPr/>
          </p:nvSpPr>
          <p:spPr>
            <a:xfrm>
              <a:off x="743652" y="1616032"/>
              <a:ext cx="994696" cy="443920"/>
            </a:xfrm>
            <a:prstGeom prst="rect">
              <a:avLst/>
            </a:prstGeom>
            <a:grpFill/>
          </p:spPr>
          <p:txBody>
            <a:bodyPr wrap="square" tIns="134112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133" dirty="0">
                  <a:solidFill>
                    <a:schemeClr val="bg1"/>
                  </a:solidFill>
                </a:rPr>
                <a:t>13,18%</a:t>
              </a:r>
            </a:p>
            <a:p>
              <a:pPr>
                <a:lnSpc>
                  <a:spcPct val="8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Effectifs</a:t>
              </a:r>
              <a:r>
                <a:rPr lang="en-US" sz="1200" dirty="0">
                  <a:solidFill>
                    <a:schemeClr val="bg1"/>
                  </a:solidFill>
                </a:rPr>
                <a:t> : 967</a:t>
              </a:r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45BCB051-CAAD-4071-B110-75913A052CCE}"/>
                </a:ext>
              </a:extLst>
            </p:cNvPr>
            <p:cNvSpPr/>
            <p:nvPr/>
          </p:nvSpPr>
          <p:spPr>
            <a:xfrm rot="10800000">
              <a:off x="1558328" y="2052341"/>
              <a:ext cx="180020" cy="252028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246D0A7-39B3-49EB-BC0C-13330D074727}"/>
              </a:ext>
            </a:extLst>
          </p:cNvPr>
          <p:cNvGrpSpPr/>
          <p:nvPr/>
        </p:nvGrpSpPr>
        <p:grpSpPr>
          <a:xfrm>
            <a:off x="5832140" y="1916832"/>
            <a:ext cx="1326261" cy="909167"/>
            <a:chOff x="743652" y="1616031"/>
            <a:chExt cx="994696" cy="681875"/>
          </a:xfrm>
          <a:solidFill>
            <a:srgbClr val="6D2583"/>
          </a:solidFill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DA34964-9C34-4E71-8614-BC28FB5FE0EC}"/>
                </a:ext>
              </a:extLst>
            </p:cNvPr>
            <p:cNvSpPr txBox="1"/>
            <p:nvPr/>
          </p:nvSpPr>
          <p:spPr>
            <a:xfrm>
              <a:off x="743652" y="1616031"/>
              <a:ext cx="994696" cy="443920"/>
            </a:xfrm>
            <a:prstGeom prst="rect">
              <a:avLst/>
            </a:prstGeom>
            <a:grpFill/>
          </p:spPr>
          <p:txBody>
            <a:bodyPr wrap="square" tIns="134112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133" dirty="0">
                  <a:solidFill>
                    <a:schemeClr val="bg1"/>
                  </a:solidFill>
                </a:rPr>
                <a:t>86,82%</a:t>
              </a:r>
            </a:p>
            <a:p>
              <a:pPr>
                <a:lnSpc>
                  <a:spcPct val="8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Effectifs</a:t>
              </a:r>
              <a:r>
                <a:rPr lang="en-US" sz="1200" dirty="0">
                  <a:solidFill>
                    <a:schemeClr val="bg1"/>
                  </a:solidFill>
                </a:rPr>
                <a:t> : 6372</a:t>
              </a:r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29EA62B2-7940-4721-B152-DB35BFC326E7}"/>
                </a:ext>
              </a:extLst>
            </p:cNvPr>
            <p:cNvSpPr/>
            <p:nvPr/>
          </p:nvSpPr>
          <p:spPr>
            <a:xfrm rot="10800000">
              <a:off x="1558328" y="2045878"/>
              <a:ext cx="180020" cy="252028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24" name="ZoneTexte 23">
            <a:extLst>
              <a:ext uri="{FF2B5EF4-FFF2-40B4-BE49-F238E27FC236}">
                <a16:creationId xmlns:a16="http://schemas.microsoft.com/office/drawing/2014/main" id="{2E40AB9C-93F4-4D0B-942A-ED448FB9B18D}"/>
              </a:ext>
            </a:extLst>
          </p:cNvPr>
          <p:cNvSpPr txBox="1"/>
          <p:nvPr/>
        </p:nvSpPr>
        <p:spPr>
          <a:xfrm>
            <a:off x="5413896" y="5937978"/>
            <a:ext cx="3154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800" dirty="0"/>
              <a:t>Rôle de vox populi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50A1F72-CC48-4CE3-BEE9-46FCDECEE982}"/>
              </a:ext>
            </a:extLst>
          </p:cNvPr>
          <p:cNvSpPr txBox="1"/>
          <p:nvPr/>
        </p:nvSpPr>
        <p:spPr>
          <a:xfrm>
            <a:off x="1030920" y="1196752"/>
            <a:ext cx="7198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b="1" dirty="0"/>
              <a:t>Répartition de l’origine perçue par rôle médiatique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006D82-A917-448E-9E6A-6A8671AB12C6}"/>
              </a:ext>
            </a:extLst>
          </p:cNvPr>
          <p:cNvSpPr/>
          <p:nvPr/>
        </p:nvSpPr>
        <p:spPr>
          <a:xfrm>
            <a:off x="1829809" y="6345324"/>
            <a:ext cx="6282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solidFill>
                  <a:srgbClr val="009EE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Percu.e</a:t>
            </a:r>
            <a:r>
              <a:rPr lang="en-US" sz="1600" b="1" dirty="0">
                <a:solidFill>
                  <a:srgbClr val="009EE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009EE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comme</a:t>
            </a:r>
            <a:r>
              <a:rPr lang="en-US" sz="1600" b="1" dirty="0">
                <a:solidFill>
                  <a:srgbClr val="009EE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009EE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issu.e</a:t>
            </a:r>
            <a:r>
              <a:rPr lang="en-US" sz="1600" b="1" dirty="0">
                <a:solidFill>
                  <a:srgbClr val="009EE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la </a:t>
            </a:r>
            <a:r>
              <a:rPr lang="en-US" sz="1600" b="1" dirty="0" err="1">
                <a:solidFill>
                  <a:srgbClr val="009EE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diversité</a:t>
            </a:r>
            <a:r>
              <a:rPr lang="en-US" sz="1600" b="1" dirty="0">
                <a:solidFill>
                  <a:srgbClr val="009EE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/ </a:t>
            </a:r>
            <a:r>
              <a:rPr lang="en-US" sz="1600" b="1" dirty="0" err="1">
                <a:solidFill>
                  <a:srgbClr val="6D258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perçu.e</a:t>
            </a:r>
            <a:r>
              <a:rPr lang="en-US" sz="1600" b="1" dirty="0">
                <a:solidFill>
                  <a:srgbClr val="6D258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6D258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comme</a:t>
            </a:r>
            <a:r>
              <a:rPr lang="en-US" sz="1600" b="1" dirty="0">
                <a:solidFill>
                  <a:srgbClr val="6D258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6D258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blanc.he</a:t>
            </a:r>
            <a:endParaRPr lang="fr-BE" sz="1600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C400DD22-8318-D440-A87F-18F2B5AB4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204" y="302139"/>
            <a:ext cx="2795559" cy="1290657"/>
          </a:xfrm>
          <a:prstGeom prst="rect">
            <a:avLst/>
          </a:prstGeom>
        </p:spPr>
      </p:pic>
      <p:sp>
        <p:nvSpPr>
          <p:cNvPr id="27" name="Titre 6">
            <a:extLst>
              <a:ext uri="{FF2B5EF4-FFF2-40B4-BE49-F238E27FC236}">
                <a16:creationId xmlns:a16="http://schemas.microsoft.com/office/drawing/2014/main" id="{602560FF-BF21-FA4B-BAAE-5F35C1217524}"/>
              </a:ext>
            </a:extLst>
          </p:cNvPr>
          <p:cNvSpPr txBox="1">
            <a:spLocks/>
          </p:cNvSpPr>
          <p:nvPr/>
        </p:nvSpPr>
        <p:spPr>
          <a:xfrm>
            <a:off x="2789802" y="279962"/>
            <a:ext cx="3564396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378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100" kern="800" spc="-4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spc="600">
                <a:solidFill>
                  <a:srgbClr val="009EE3"/>
                </a:solidFill>
              </a:rPr>
              <a:t>ORIGINE</a:t>
            </a:r>
            <a:endParaRPr lang="fr-FR" sz="2000" spc="600" dirty="0">
              <a:solidFill>
                <a:srgbClr val="009EE3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AC1F19D-E5D7-794E-A6EB-913C7D9AAB1C}"/>
              </a:ext>
            </a:extLst>
          </p:cNvPr>
          <p:cNvSpPr/>
          <p:nvPr/>
        </p:nvSpPr>
        <p:spPr>
          <a:xfrm>
            <a:off x="4211960" y="944724"/>
            <a:ext cx="720080" cy="152799"/>
          </a:xfrm>
          <a:prstGeom prst="rect">
            <a:avLst/>
          </a:prstGeom>
          <a:solidFill>
            <a:srgbClr val="009E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009EE3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34384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1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1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2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11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11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1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1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2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2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16" grpId="0" animBg="1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1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1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2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1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1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2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2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16" grpId="0" animBg="1"/>
          <p:bldP spid="17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 159">
            <a:extLst>
              <a:ext uri="{FF2B5EF4-FFF2-40B4-BE49-F238E27FC236}">
                <a16:creationId xmlns:a16="http://schemas.microsoft.com/office/drawing/2014/main" id="{FA18A909-72E8-4146-8DF1-0C9CC9643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79" y="-37300"/>
            <a:ext cx="2122268" cy="1134823"/>
          </a:xfrm>
          <a:prstGeom prst="rect">
            <a:avLst/>
          </a:prstGeom>
        </p:spPr>
      </p:pic>
      <p:pic>
        <p:nvPicPr>
          <p:cNvPr id="16" name="Image 1">
            <a:extLst>
              <a:ext uri="{FF2B5EF4-FFF2-40B4-BE49-F238E27FC236}">
                <a16:creationId xmlns:a16="http://schemas.microsoft.com/office/drawing/2014/main" id="{DE32B712-9079-4B42-AD2B-AD8AB7FDD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2434309"/>
            <a:ext cx="7706970" cy="211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0D601A8-1BFE-174A-A71F-D082DA53B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8204" y="302139"/>
            <a:ext cx="2795559" cy="1290657"/>
          </a:xfrm>
          <a:prstGeom prst="rect">
            <a:avLst/>
          </a:prstGeom>
        </p:spPr>
      </p:pic>
      <p:sp>
        <p:nvSpPr>
          <p:cNvPr id="9" name="Titre 6">
            <a:extLst>
              <a:ext uri="{FF2B5EF4-FFF2-40B4-BE49-F238E27FC236}">
                <a16:creationId xmlns:a16="http://schemas.microsoft.com/office/drawing/2014/main" id="{9DF5DA76-8DC3-2F48-AD8F-20CC7D5E2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9802" y="279962"/>
            <a:ext cx="3564396" cy="817561"/>
          </a:xfrm>
        </p:spPr>
        <p:txBody>
          <a:bodyPr>
            <a:normAutofit/>
          </a:bodyPr>
          <a:lstStyle/>
          <a:p>
            <a:r>
              <a:rPr lang="fr-FR" sz="2000" spc="600" dirty="0">
                <a:solidFill>
                  <a:srgbClr val="009EE3"/>
                </a:solidFill>
              </a:rPr>
              <a:t>ORIGINE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5E68B8-7616-4346-8371-7E55C109E0E9}"/>
              </a:ext>
            </a:extLst>
          </p:cNvPr>
          <p:cNvSpPr/>
          <p:nvPr/>
        </p:nvSpPr>
        <p:spPr>
          <a:xfrm>
            <a:off x="4211960" y="944724"/>
            <a:ext cx="720080" cy="152799"/>
          </a:xfrm>
          <a:prstGeom prst="rect">
            <a:avLst/>
          </a:prstGeom>
          <a:solidFill>
            <a:srgbClr val="009E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009EE3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555624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113482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1600" dirty="0">
              <a:solidFill>
                <a:srgbClr val="C8509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0" name="Image 159">
            <a:extLst>
              <a:ext uri="{FF2B5EF4-FFF2-40B4-BE49-F238E27FC236}">
                <a16:creationId xmlns:a16="http://schemas.microsoft.com/office/drawing/2014/main" id="{FA18A909-72E8-4146-8DF1-0C9CC9643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79" y="-37300"/>
            <a:ext cx="2122268" cy="113482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800001A-C22D-4071-B465-A40C5C75B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988" y="-137133"/>
            <a:ext cx="6117348" cy="196901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9EC5182-080C-4866-967A-57B18395B4BE}"/>
              </a:ext>
            </a:extLst>
          </p:cNvPr>
          <p:cNvSpPr/>
          <p:nvPr/>
        </p:nvSpPr>
        <p:spPr>
          <a:xfrm>
            <a:off x="1907704" y="2061702"/>
            <a:ext cx="6172200" cy="3419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buClr>
                <a:srgbClr val="6D2583"/>
              </a:buClr>
              <a:buFont typeface="Wingdings" panose="05000000000000000000" pitchFamily="2" charset="2"/>
              <a:buChar char="§"/>
            </a:pPr>
            <a:r>
              <a:rPr lang="fr-BE" altLang="fr-FR" sz="1800" b="1" dirty="0"/>
              <a:t>19 – 34 ans </a:t>
            </a:r>
            <a:r>
              <a:rPr lang="fr-BE" altLang="fr-FR" sz="1800" dirty="0"/>
              <a:t>: 32,67% (-11,06%)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Clr>
                <a:srgbClr val="6D2583"/>
              </a:buClr>
              <a:buFont typeface="Wingdings" panose="05000000000000000000" pitchFamily="2" charset="2"/>
              <a:buChar char="§"/>
            </a:pPr>
            <a:r>
              <a:rPr lang="fr-BE" altLang="fr-FR" sz="1800" b="1" dirty="0"/>
              <a:t>classes les plus jeunes : </a:t>
            </a:r>
            <a:r>
              <a:rPr lang="fr-BE" altLang="fr-FR" sz="1800" dirty="0"/>
              <a:t>&lt; 12 ans 10,06% (+2,7%); 13 – 18 ans 6,22% (+0,98%)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Clr>
                <a:srgbClr val="6D2583"/>
              </a:buClr>
              <a:buFont typeface="Wingdings" panose="05000000000000000000" pitchFamily="2" charset="2"/>
              <a:buChar char="§"/>
            </a:pPr>
            <a:r>
              <a:rPr lang="fr-BE" altLang="fr-FR" sz="1800" b="1" dirty="0"/>
              <a:t>classes les plus âgées : </a:t>
            </a:r>
            <a:r>
              <a:rPr lang="fr-BE" altLang="fr-FR" sz="1800" dirty="0"/>
              <a:t>50 – 64 ans 18,38% (+6,01%); &gt; 65 ans 4,68% (+0,94%)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Clr>
                <a:srgbClr val="6D2583"/>
              </a:buClr>
              <a:buFont typeface="Wingdings" panose="05000000000000000000" pitchFamily="2" charset="2"/>
              <a:buChar char="§"/>
            </a:pPr>
            <a:r>
              <a:rPr lang="fr-BE" altLang="fr-FR" sz="1800" b="1" dirty="0"/>
              <a:t>19 – 34 ans chez les journalistes</a:t>
            </a:r>
            <a:r>
              <a:rPr lang="fr-BE" altLang="fr-FR" sz="2000" b="1" dirty="0"/>
              <a:t> - </a:t>
            </a:r>
            <a:r>
              <a:rPr lang="fr-BE" altLang="fr-FR" sz="1800" b="1" dirty="0" err="1"/>
              <a:t>animateur.trice.s</a:t>
            </a:r>
            <a:r>
              <a:rPr lang="fr-BE" altLang="fr-FR" sz="1800" b="1" dirty="0"/>
              <a:t> </a:t>
            </a:r>
            <a:r>
              <a:rPr lang="fr-BE" altLang="fr-FR" sz="1800" dirty="0"/>
              <a:t>: 29,25% (-8,53%)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Clr>
                <a:srgbClr val="6D2583"/>
              </a:buClr>
              <a:buFont typeface="Wingdings" panose="05000000000000000000" pitchFamily="2" charset="2"/>
              <a:buChar char="§"/>
            </a:pPr>
            <a:r>
              <a:rPr lang="fr-BE" altLang="fr-FR" sz="1800" b="1" dirty="0"/>
              <a:t>19 – 34 ans dans l’information </a:t>
            </a:r>
            <a:r>
              <a:rPr lang="fr-BE" altLang="fr-FR" sz="1800" dirty="0"/>
              <a:t>: 20,49%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C1047F-A294-48D6-AEC1-006353A97EDB}"/>
              </a:ext>
            </a:extLst>
          </p:cNvPr>
          <p:cNvSpPr/>
          <p:nvPr/>
        </p:nvSpPr>
        <p:spPr>
          <a:xfrm>
            <a:off x="1344256" y="2060848"/>
            <a:ext cx="324036" cy="4644516"/>
          </a:xfrm>
          <a:prstGeom prst="rect">
            <a:avLst/>
          </a:prstGeom>
          <a:solidFill>
            <a:srgbClr val="6E26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7E24D45-F18C-3C4A-98EB-C038EB9CA346}"/>
              </a:ext>
            </a:extLst>
          </p:cNvPr>
          <p:cNvSpPr txBox="1">
            <a:spLocks/>
          </p:cNvSpPr>
          <p:nvPr/>
        </p:nvSpPr>
        <p:spPr>
          <a:xfrm>
            <a:off x="2789802" y="279962"/>
            <a:ext cx="3564396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378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100" kern="800" spc="-4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000" spc="600" dirty="0">
                <a:solidFill>
                  <a:srgbClr val="009EE3"/>
                </a:solidFill>
              </a:rPr>
              <a:t>ÂGE</a:t>
            </a:r>
            <a:endParaRPr lang="fr-FR" sz="2000" spc="600" dirty="0">
              <a:solidFill>
                <a:srgbClr val="009EE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CC1709-0B98-EF4C-BFCD-72018376A974}"/>
              </a:ext>
            </a:extLst>
          </p:cNvPr>
          <p:cNvSpPr/>
          <p:nvPr/>
        </p:nvSpPr>
        <p:spPr>
          <a:xfrm>
            <a:off x="4175956" y="944724"/>
            <a:ext cx="720080" cy="152799"/>
          </a:xfrm>
          <a:prstGeom prst="rect">
            <a:avLst/>
          </a:prstGeom>
          <a:solidFill>
            <a:srgbClr val="009E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009EE3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9401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67"/>
            <a:ext cx="7772400" cy="86409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1600" dirty="0">
              <a:solidFill>
                <a:srgbClr val="C8509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0" name="Image 159">
            <a:extLst>
              <a:ext uri="{FF2B5EF4-FFF2-40B4-BE49-F238E27FC236}">
                <a16:creationId xmlns:a16="http://schemas.microsoft.com/office/drawing/2014/main" id="{FA18A909-72E8-4146-8DF1-0C9CC9643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79" y="-37300"/>
            <a:ext cx="2122268" cy="113482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800001A-C22D-4071-B465-A40C5C75B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988" y="-137133"/>
            <a:ext cx="6117348" cy="196901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D3D7E0F-1DFF-411A-AAD9-8D2E4A086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107090"/>
            <a:ext cx="8156689" cy="291903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BECDE2C-E9DD-446F-A5F3-2A4F469F4BB6}"/>
              </a:ext>
            </a:extLst>
          </p:cNvPr>
          <p:cNvSpPr txBox="1"/>
          <p:nvPr/>
        </p:nvSpPr>
        <p:spPr>
          <a:xfrm>
            <a:off x="3095836" y="5723964"/>
            <a:ext cx="3060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dirty="0">
                <a:solidFill>
                  <a:srgbClr val="622181"/>
                </a:solidFill>
              </a:rPr>
              <a:t>2011</a:t>
            </a:r>
            <a:r>
              <a:rPr lang="fr-BE" sz="1800" dirty="0"/>
              <a:t> – </a:t>
            </a:r>
            <a:r>
              <a:rPr lang="fr-BE" sz="1800" dirty="0">
                <a:solidFill>
                  <a:srgbClr val="57BDC1"/>
                </a:solidFill>
              </a:rPr>
              <a:t>2012</a:t>
            </a:r>
            <a:r>
              <a:rPr lang="fr-BE" sz="1800" dirty="0"/>
              <a:t> – </a:t>
            </a:r>
            <a:r>
              <a:rPr lang="fr-BE" sz="1800" dirty="0">
                <a:solidFill>
                  <a:srgbClr val="C85098"/>
                </a:solidFill>
              </a:rPr>
              <a:t>2013 </a:t>
            </a:r>
            <a:r>
              <a:rPr lang="fr-BE" sz="1800" dirty="0"/>
              <a:t>- </a:t>
            </a:r>
            <a:r>
              <a:rPr lang="fr-BE" sz="1800" dirty="0">
                <a:solidFill>
                  <a:srgbClr val="00687D"/>
                </a:solidFill>
              </a:rPr>
              <a:t>2017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D842C45-9B57-42C9-BD69-A602451EF246}"/>
              </a:ext>
            </a:extLst>
          </p:cNvPr>
          <p:cNvSpPr txBox="1"/>
          <p:nvPr/>
        </p:nvSpPr>
        <p:spPr>
          <a:xfrm>
            <a:off x="936712" y="1579976"/>
            <a:ext cx="7198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b="1" dirty="0"/>
              <a:t>Répartition des classes d’âge dans l’information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8AD336-76D9-4A0C-8620-7EBBB46F3B93}"/>
              </a:ext>
            </a:extLst>
          </p:cNvPr>
          <p:cNvSpPr/>
          <p:nvPr/>
        </p:nvSpPr>
        <p:spPr>
          <a:xfrm>
            <a:off x="1439652" y="4833156"/>
            <a:ext cx="180020" cy="360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FD58D8-B64D-4BE7-B7EE-4BB4E76E0006}"/>
              </a:ext>
            </a:extLst>
          </p:cNvPr>
          <p:cNvSpPr/>
          <p:nvPr/>
        </p:nvSpPr>
        <p:spPr>
          <a:xfrm>
            <a:off x="8244408" y="4833156"/>
            <a:ext cx="144016" cy="3240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99BE562-2104-4FB3-8753-639F0D0D9549}"/>
              </a:ext>
            </a:extLst>
          </p:cNvPr>
          <p:cNvSpPr txBox="1"/>
          <p:nvPr/>
        </p:nvSpPr>
        <p:spPr>
          <a:xfrm>
            <a:off x="1367644" y="479715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622181"/>
                </a:solidFill>
                <a:latin typeface="Multicolore " panose="02000000000000000000" pitchFamily="50" charset="0"/>
              </a:rPr>
              <a:t>≤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D067B05-AB39-473B-B2B7-9203DFDAE5BC}"/>
              </a:ext>
            </a:extLst>
          </p:cNvPr>
          <p:cNvSpPr txBox="1"/>
          <p:nvPr/>
        </p:nvSpPr>
        <p:spPr>
          <a:xfrm>
            <a:off x="7704348" y="4797152"/>
            <a:ext cx="252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622181"/>
                </a:solidFill>
                <a:latin typeface="Multicolore " panose="02000000000000000000" pitchFamily="50" charset="0"/>
              </a:rPr>
              <a:t>≥</a:t>
            </a:r>
          </a:p>
        </p:txBody>
      </p:sp>
      <p:sp>
        <p:nvSpPr>
          <p:cNvPr id="12" name="Titre 6">
            <a:extLst>
              <a:ext uri="{FF2B5EF4-FFF2-40B4-BE49-F238E27FC236}">
                <a16:creationId xmlns:a16="http://schemas.microsoft.com/office/drawing/2014/main" id="{2E28759C-B5C0-4440-AFD4-F2262DE92C85}"/>
              </a:ext>
            </a:extLst>
          </p:cNvPr>
          <p:cNvSpPr txBox="1">
            <a:spLocks/>
          </p:cNvSpPr>
          <p:nvPr/>
        </p:nvSpPr>
        <p:spPr>
          <a:xfrm>
            <a:off x="2789802" y="279962"/>
            <a:ext cx="3564396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378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100" kern="800" spc="-4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000" spc="600" dirty="0">
                <a:solidFill>
                  <a:srgbClr val="009EE3"/>
                </a:solidFill>
              </a:rPr>
              <a:t>ÂGE</a:t>
            </a:r>
            <a:endParaRPr lang="fr-FR" sz="2000" spc="600" dirty="0">
              <a:solidFill>
                <a:srgbClr val="009EE3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B89D82-CBCB-464C-8B43-125F2030677D}"/>
              </a:ext>
            </a:extLst>
          </p:cNvPr>
          <p:cNvSpPr/>
          <p:nvPr/>
        </p:nvSpPr>
        <p:spPr>
          <a:xfrm>
            <a:off x="4175956" y="944724"/>
            <a:ext cx="720080" cy="152799"/>
          </a:xfrm>
          <a:prstGeom prst="rect">
            <a:avLst/>
          </a:prstGeom>
          <a:solidFill>
            <a:srgbClr val="009E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009EE3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7657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113482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1600" dirty="0">
              <a:solidFill>
                <a:srgbClr val="C8509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0" name="Image 159">
            <a:extLst>
              <a:ext uri="{FF2B5EF4-FFF2-40B4-BE49-F238E27FC236}">
                <a16:creationId xmlns:a16="http://schemas.microsoft.com/office/drawing/2014/main" id="{FA18A909-72E8-4146-8DF1-0C9CC9643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79" y="-37300"/>
            <a:ext cx="2122268" cy="113482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800001A-C22D-4071-B465-A40C5C75B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988" y="-137133"/>
            <a:ext cx="6117348" cy="196901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9EC5182-080C-4866-967A-57B18395B4BE}"/>
              </a:ext>
            </a:extLst>
          </p:cNvPr>
          <p:cNvSpPr/>
          <p:nvPr/>
        </p:nvSpPr>
        <p:spPr>
          <a:xfrm>
            <a:off x="1907704" y="1960948"/>
            <a:ext cx="6372708" cy="4204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881215"/>
              </a:buClr>
            </a:pPr>
            <a:r>
              <a:rPr lang="fr-BE" altLang="fr-FR" sz="1800" b="1" dirty="0"/>
              <a:t>Des nuances :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Clr>
                <a:srgbClr val="622181"/>
              </a:buClr>
              <a:buFont typeface="Wingdings" panose="05000000000000000000" pitchFamily="2" charset="2"/>
              <a:buChar char="§"/>
            </a:pPr>
            <a:r>
              <a:rPr lang="fr-BE" altLang="fr-FR" sz="1800" dirty="0"/>
              <a:t>Impératif de jeunesse sur les intervenants féminins : 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Clr>
                <a:srgbClr val="622181"/>
              </a:buClr>
              <a:buFont typeface="Wingdings" panose="05000000000000000000" pitchFamily="2" charset="2"/>
              <a:buChar char="§"/>
            </a:pPr>
            <a:r>
              <a:rPr lang="fr-BE" altLang="fr-FR" sz="1800" dirty="0"/>
              <a:t>Toutes chaines confondues : 19 – 34 ans = 34,32% hommes VS 30,31% femmes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Clr>
                <a:srgbClr val="622181"/>
              </a:buClr>
              <a:buFont typeface="Wingdings" panose="05000000000000000000" pitchFamily="2" charset="2"/>
              <a:buChar char="§"/>
            </a:pPr>
            <a:r>
              <a:rPr lang="fr-BE" altLang="fr-FR" sz="1800" dirty="0"/>
              <a:t>Hors chaîne de football : 19 – 34 ans = 26,87% hommes VS 29,60% femmes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Clr>
                <a:srgbClr val="622181"/>
              </a:buClr>
              <a:buFont typeface="Wingdings" panose="05000000000000000000" pitchFamily="2" charset="2"/>
              <a:buChar char="§"/>
            </a:pPr>
            <a:r>
              <a:rPr lang="fr-BE" altLang="fr-FR" sz="1800" dirty="0"/>
              <a:t>Plus marqué à l’avant plan de l’écran (journaliste </a:t>
            </a:r>
            <a:r>
              <a:rPr lang="fr-BE" altLang="fr-FR" sz="1800" dirty="0" err="1"/>
              <a:t>principal.e</a:t>
            </a:r>
            <a:r>
              <a:rPr lang="fr-BE" altLang="fr-FR" sz="1800" dirty="0"/>
              <a:t> </a:t>
            </a:r>
            <a:r>
              <a:rPr lang="fr-BE" altLang="fr-FR" sz="1800" i="1" dirty="0"/>
              <a:t>vs</a:t>
            </a:r>
            <a:r>
              <a:rPr lang="fr-BE" altLang="fr-FR" sz="1800" dirty="0"/>
              <a:t> </a:t>
            </a:r>
            <a:r>
              <a:rPr lang="fr-BE" altLang="fr-FR" sz="1800" dirty="0" err="1"/>
              <a:t>second.e</a:t>
            </a:r>
            <a:r>
              <a:rPr lang="fr-BE" altLang="fr-FR" sz="1800" dirty="0"/>
              <a:t>)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Clr>
                <a:srgbClr val="622181"/>
              </a:buClr>
              <a:buFont typeface="Wingdings" panose="05000000000000000000" pitchFamily="2" charset="2"/>
              <a:buChar char="§"/>
            </a:pPr>
            <a:r>
              <a:rPr lang="fr-BE" altLang="fr-FR" sz="1800" dirty="0"/>
              <a:t>Représentations des personnes de 65 ans et plus restent problématiques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C1047F-A294-48D6-AEC1-006353A97EDB}"/>
              </a:ext>
            </a:extLst>
          </p:cNvPr>
          <p:cNvSpPr/>
          <p:nvPr/>
        </p:nvSpPr>
        <p:spPr>
          <a:xfrm>
            <a:off x="1344256" y="2060848"/>
            <a:ext cx="324036" cy="4644516"/>
          </a:xfrm>
          <a:prstGeom prst="rect">
            <a:avLst/>
          </a:prstGeom>
          <a:solidFill>
            <a:srgbClr val="6E26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DD1BFEA0-889F-B244-9989-3B00CE01DBE8}"/>
              </a:ext>
            </a:extLst>
          </p:cNvPr>
          <p:cNvSpPr txBox="1">
            <a:spLocks/>
          </p:cNvSpPr>
          <p:nvPr/>
        </p:nvSpPr>
        <p:spPr>
          <a:xfrm>
            <a:off x="2789802" y="279962"/>
            <a:ext cx="3564396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378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100" kern="800" spc="-4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000" spc="600" dirty="0">
                <a:solidFill>
                  <a:srgbClr val="009EE3"/>
                </a:solidFill>
              </a:rPr>
              <a:t>ÂGE</a:t>
            </a:r>
            <a:endParaRPr lang="fr-FR" sz="2000" spc="600" dirty="0">
              <a:solidFill>
                <a:srgbClr val="009EE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1CC92C-4B70-BC4F-8FB4-443CBD6BD792}"/>
              </a:ext>
            </a:extLst>
          </p:cNvPr>
          <p:cNvSpPr/>
          <p:nvPr/>
        </p:nvSpPr>
        <p:spPr>
          <a:xfrm>
            <a:off x="4175956" y="944724"/>
            <a:ext cx="720080" cy="152799"/>
          </a:xfrm>
          <a:prstGeom prst="rect">
            <a:avLst/>
          </a:prstGeom>
          <a:solidFill>
            <a:srgbClr val="009E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009EE3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7934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 159">
            <a:extLst>
              <a:ext uri="{FF2B5EF4-FFF2-40B4-BE49-F238E27FC236}">
                <a16:creationId xmlns:a16="http://schemas.microsoft.com/office/drawing/2014/main" id="{FA18A909-72E8-4146-8DF1-0C9CC9643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79" y="-37300"/>
            <a:ext cx="2122268" cy="113482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800001A-C22D-4071-B465-A40C5C75B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988" y="-137133"/>
            <a:ext cx="6117348" cy="19690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1BF39C4-9B72-4B80-B0DB-9CEE667F3375}"/>
              </a:ext>
            </a:extLst>
          </p:cNvPr>
          <p:cNvSpPr/>
          <p:nvPr/>
        </p:nvSpPr>
        <p:spPr>
          <a:xfrm>
            <a:off x="1591163" y="3650779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77621E-BE3B-4A57-A323-AFE55E2CE896}"/>
              </a:ext>
            </a:extLst>
          </p:cNvPr>
          <p:cNvSpPr/>
          <p:nvPr/>
        </p:nvSpPr>
        <p:spPr>
          <a:xfrm>
            <a:off x="1591163" y="3755373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3895F5-D22B-4728-B77E-64672BA6D4EA}"/>
              </a:ext>
            </a:extLst>
          </p:cNvPr>
          <p:cNvSpPr/>
          <p:nvPr/>
        </p:nvSpPr>
        <p:spPr>
          <a:xfrm>
            <a:off x="1591163" y="3441594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432299-3A0D-4C62-AF1C-4E99E961860A}"/>
              </a:ext>
            </a:extLst>
          </p:cNvPr>
          <p:cNvSpPr/>
          <p:nvPr/>
        </p:nvSpPr>
        <p:spPr>
          <a:xfrm>
            <a:off x="1591163" y="3546186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E341A4-8B45-4EF1-A64F-2D0E6FA26562}"/>
              </a:ext>
            </a:extLst>
          </p:cNvPr>
          <p:cNvSpPr/>
          <p:nvPr/>
        </p:nvSpPr>
        <p:spPr>
          <a:xfrm>
            <a:off x="1591163" y="3232407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CA37D4-0259-4E1E-AFB2-2839373AE82D}"/>
              </a:ext>
            </a:extLst>
          </p:cNvPr>
          <p:cNvSpPr/>
          <p:nvPr/>
        </p:nvSpPr>
        <p:spPr>
          <a:xfrm>
            <a:off x="1591163" y="3336999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EAE3C9-7C00-4224-8DE8-38831C37816F}"/>
              </a:ext>
            </a:extLst>
          </p:cNvPr>
          <p:cNvSpPr/>
          <p:nvPr/>
        </p:nvSpPr>
        <p:spPr>
          <a:xfrm>
            <a:off x="1591163" y="3023220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D482A7-F076-4814-89F1-718488F84CF6}"/>
              </a:ext>
            </a:extLst>
          </p:cNvPr>
          <p:cNvSpPr/>
          <p:nvPr/>
        </p:nvSpPr>
        <p:spPr>
          <a:xfrm>
            <a:off x="1591163" y="3127813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ADA2C8-9314-47BE-9E73-3FBC33A7CE8C}"/>
              </a:ext>
            </a:extLst>
          </p:cNvPr>
          <p:cNvSpPr/>
          <p:nvPr/>
        </p:nvSpPr>
        <p:spPr>
          <a:xfrm>
            <a:off x="1591163" y="3859965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CD9D14C-B4F7-45AC-9CBE-FBD5347F5895}"/>
              </a:ext>
            </a:extLst>
          </p:cNvPr>
          <p:cNvSpPr/>
          <p:nvPr/>
        </p:nvSpPr>
        <p:spPr>
          <a:xfrm>
            <a:off x="1591163" y="3964558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F6CAE9-EFBE-47E8-A3EF-952E294107A3}"/>
              </a:ext>
            </a:extLst>
          </p:cNvPr>
          <p:cNvSpPr/>
          <p:nvPr/>
        </p:nvSpPr>
        <p:spPr>
          <a:xfrm>
            <a:off x="1591163" y="4696710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66DBC8D-0AC5-473E-B593-7920F733A4A0}"/>
              </a:ext>
            </a:extLst>
          </p:cNvPr>
          <p:cNvSpPr/>
          <p:nvPr/>
        </p:nvSpPr>
        <p:spPr>
          <a:xfrm>
            <a:off x="1591163" y="4801303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A13B60-D51E-4769-A128-EEA655D1E0CD}"/>
              </a:ext>
            </a:extLst>
          </p:cNvPr>
          <p:cNvSpPr/>
          <p:nvPr/>
        </p:nvSpPr>
        <p:spPr>
          <a:xfrm>
            <a:off x="1591163" y="4487524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F63E3C-3A73-4C3F-9281-AFBE4738C7E2}"/>
              </a:ext>
            </a:extLst>
          </p:cNvPr>
          <p:cNvSpPr/>
          <p:nvPr/>
        </p:nvSpPr>
        <p:spPr>
          <a:xfrm>
            <a:off x="1591163" y="4592117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F91302-7302-4C58-B007-336D24709FA6}"/>
              </a:ext>
            </a:extLst>
          </p:cNvPr>
          <p:cNvSpPr/>
          <p:nvPr/>
        </p:nvSpPr>
        <p:spPr>
          <a:xfrm>
            <a:off x="1591163" y="4278338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26605F-F687-4180-8046-C60DA3407179}"/>
              </a:ext>
            </a:extLst>
          </p:cNvPr>
          <p:cNvSpPr/>
          <p:nvPr/>
        </p:nvSpPr>
        <p:spPr>
          <a:xfrm>
            <a:off x="1591163" y="4382931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B692DF8-233B-4705-A9EB-09E9E0C69287}"/>
              </a:ext>
            </a:extLst>
          </p:cNvPr>
          <p:cNvSpPr/>
          <p:nvPr/>
        </p:nvSpPr>
        <p:spPr>
          <a:xfrm>
            <a:off x="1591163" y="4069151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38215A1-8E2E-4BCD-9157-2AC27606A591}"/>
              </a:ext>
            </a:extLst>
          </p:cNvPr>
          <p:cNvSpPr/>
          <p:nvPr/>
        </p:nvSpPr>
        <p:spPr>
          <a:xfrm>
            <a:off x="1591163" y="4173745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37F8295-5800-42C8-A101-09421F071DE5}"/>
              </a:ext>
            </a:extLst>
          </p:cNvPr>
          <p:cNvSpPr/>
          <p:nvPr/>
        </p:nvSpPr>
        <p:spPr>
          <a:xfrm>
            <a:off x="1591163" y="4905897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D19E35-6FB9-4DED-955D-85899D189E79}"/>
              </a:ext>
            </a:extLst>
          </p:cNvPr>
          <p:cNvSpPr/>
          <p:nvPr/>
        </p:nvSpPr>
        <p:spPr>
          <a:xfrm>
            <a:off x="1591163" y="5010482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BAC8B17-A7E5-4071-A16C-EC805595730F}"/>
              </a:ext>
            </a:extLst>
          </p:cNvPr>
          <p:cNvSpPr/>
          <p:nvPr/>
        </p:nvSpPr>
        <p:spPr>
          <a:xfrm>
            <a:off x="2676883" y="3650779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DC13252-1180-4042-AC0C-0885151E0C12}"/>
              </a:ext>
            </a:extLst>
          </p:cNvPr>
          <p:cNvSpPr/>
          <p:nvPr/>
        </p:nvSpPr>
        <p:spPr>
          <a:xfrm>
            <a:off x="2676883" y="3753036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4867CDA-5D6A-430B-8A82-048F974F5762}"/>
              </a:ext>
            </a:extLst>
          </p:cNvPr>
          <p:cNvSpPr/>
          <p:nvPr/>
        </p:nvSpPr>
        <p:spPr>
          <a:xfrm>
            <a:off x="2676883" y="3441594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65D41EC-7E2C-4DD5-8A90-24B5E3EA4E3A}"/>
              </a:ext>
            </a:extLst>
          </p:cNvPr>
          <p:cNvSpPr/>
          <p:nvPr/>
        </p:nvSpPr>
        <p:spPr>
          <a:xfrm>
            <a:off x="2676883" y="3546186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72FBA85-81DD-4BE0-9037-06BE5B546E3C}"/>
              </a:ext>
            </a:extLst>
          </p:cNvPr>
          <p:cNvSpPr/>
          <p:nvPr/>
        </p:nvSpPr>
        <p:spPr>
          <a:xfrm>
            <a:off x="2676883" y="3232407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5B0A731-7D11-49D7-A5D9-62740A8D7445}"/>
              </a:ext>
            </a:extLst>
          </p:cNvPr>
          <p:cNvSpPr/>
          <p:nvPr/>
        </p:nvSpPr>
        <p:spPr>
          <a:xfrm>
            <a:off x="2676883" y="3336999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0B4320B-49ED-430E-B5D0-9263056F77F3}"/>
              </a:ext>
            </a:extLst>
          </p:cNvPr>
          <p:cNvSpPr/>
          <p:nvPr/>
        </p:nvSpPr>
        <p:spPr>
          <a:xfrm>
            <a:off x="2676883" y="3023220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C064A4-5409-4703-A12E-ED403B2CB875}"/>
              </a:ext>
            </a:extLst>
          </p:cNvPr>
          <p:cNvSpPr/>
          <p:nvPr/>
        </p:nvSpPr>
        <p:spPr>
          <a:xfrm>
            <a:off x="2676883" y="3127813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FEE8DA8-C3EA-4E99-AA28-79B7D7ECD6E6}"/>
              </a:ext>
            </a:extLst>
          </p:cNvPr>
          <p:cNvSpPr/>
          <p:nvPr/>
        </p:nvSpPr>
        <p:spPr>
          <a:xfrm>
            <a:off x="2676883" y="3859965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0EA306A-C066-4434-941D-B0071ED9BB37}"/>
              </a:ext>
            </a:extLst>
          </p:cNvPr>
          <p:cNvSpPr/>
          <p:nvPr/>
        </p:nvSpPr>
        <p:spPr>
          <a:xfrm>
            <a:off x="2676883" y="3964558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FAC7FB6-5843-4572-8BF5-F95170DDF9FA}"/>
              </a:ext>
            </a:extLst>
          </p:cNvPr>
          <p:cNvSpPr/>
          <p:nvPr/>
        </p:nvSpPr>
        <p:spPr>
          <a:xfrm>
            <a:off x="2676883" y="4696710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A40BB46-0B68-4ABE-B47B-DA03963DA254}"/>
              </a:ext>
            </a:extLst>
          </p:cNvPr>
          <p:cNvSpPr/>
          <p:nvPr/>
        </p:nvSpPr>
        <p:spPr>
          <a:xfrm>
            <a:off x="2676883" y="4801303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5F21B7C-BCEF-424C-9F20-C2566D630CA1}"/>
              </a:ext>
            </a:extLst>
          </p:cNvPr>
          <p:cNvSpPr/>
          <p:nvPr/>
        </p:nvSpPr>
        <p:spPr>
          <a:xfrm>
            <a:off x="2676883" y="4487524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6B49B38-691E-48E9-93EC-05A50837F7AD}"/>
              </a:ext>
            </a:extLst>
          </p:cNvPr>
          <p:cNvSpPr/>
          <p:nvPr/>
        </p:nvSpPr>
        <p:spPr>
          <a:xfrm>
            <a:off x="2676883" y="4592117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1412DCD-EDF1-45C7-9DA9-6EB887319BD6}"/>
              </a:ext>
            </a:extLst>
          </p:cNvPr>
          <p:cNvSpPr/>
          <p:nvPr/>
        </p:nvSpPr>
        <p:spPr>
          <a:xfrm>
            <a:off x="2676883" y="4278338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DCDAC9D-3AD6-45C2-9702-CA17C0110C3D}"/>
              </a:ext>
            </a:extLst>
          </p:cNvPr>
          <p:cNvSpPr/>
          <p:nvPr/>
        </p:nvSpPr>
        <p:spPr>
          <a:xfrm>
            <a:off x="2676883" y="4382931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CE43A7D-A382-4E89-9DBA-BCFB578BC3CA}"/>
              </a:ext>
            </a:extLst>
          </p:cNvPr>
          <p:cNvSpPr/>
          <p:nvPr/>
        </p:nvSpPr>
        <p:spPr>
          <a:xfrm>
            <a:off x="2676883" y="4069151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D0A9AB4-9358-4145-ABEC-811DE55101EC}"/>
              </a:ext>
            </a:extLst>
          </p:cNvPr>
          <p:cNvSpPr/>
          <p:nvPr/>
        </p:nvSpPr>
        <p:spPr>
          <a:xfrm>
            <a:off x="2676883" y="4173745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D3E06B7-5B0F-4E47-81C1-45BFD209C03A}"/>
              </a:ext>
            </a:extLst>
          </p:cNvPr>
          <p:cNvSpPr/>
          <p:nvPr/>
        </p:nvSpPr>
        <p:spPr>
          <a:xfrm>
            <a:off x="2676883" y="4905897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B6AD047-94B5-4145-9C9D-EB942F7433F1}"/>
              </a:ext>
            </a:extLst>
          </p:cNvPr>
          <p:cNvSpPr/>
          <p:nvPr/>
        </p:nvSpPr>
        <p:spPr>
          <a:xfrm>
            <a:off x="2676883" y="5010482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7318E3F-0C80-44C0-AE5B-9C9F3122746A}"/>
              </a:ext>
            </a:extLst>
          </p:cNvPr>
          <p:cNvSpPr/>
          <p:nvPr/>
        </p:nvSpPr>
        <p:spPr>
          <a:xfrm>
            <a:off x="3794818" y="3650779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2FF2EE5-F29A-4ECF-AC74-62BE28634C69}"/>
              </a:ext>
            </a:extLst>
          </p:cNvPr>
          <p:cNvSpPr/>
          <p:nvPr/>
        </p:nvSpPr>
        <p:spPr>
          <a:xfrm>
            <a:off x="3794818" y="3755373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4428889-DBC6-471E-AB74-71C6BDDCBA3A}"/>
              </a:ext>
            </a:extLst>
          </p:cNvPr>
          <p:cNvSpPr/>
          <p:nvPr/>
        </p:nvSpPr>
        <p:spPr>
          <a:xfrm>
            <a:off x="3794818" y="3441594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6B4C329-C2A0-4A19-80D2-608C71FED05F}"/>
              </a:ext>
            </a:extLst>
          </p:cNvPr>
          <p:cNvSpPr/>
          <p:nvPr/>
        </p:nvSpPr>
        <p:spPr>
          <a:xfrm>
            <a:off x="3794818" y="3546186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508A9F7-F3B8-4A45-B674-429C9CAEABDA}"/>
              </a:ext>
            </a:extLst>
          </p:cNvPr>
          <p:cNvSpPr/>
          <p:nvPr/>
        </p:nvSpPr>
        <p:spPr>
          <a:xfrm>
            <a:off x="3794818" y="3232407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22036B4-877B-4DE5-93F5-BBEE5A5D0C9B}"/>
              </a:ext>
            </a:extLst>
          </p:cNvPr>
          <p:cNvSpPr/>
          <p:nvPr/>
        </p:nvSpPr>
        <p:spPr>
          <a:xfrm>
            <a:off x="3794818" y="3336999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934C55A-26DF-4FF7-8A98-B4C305FE12CB}"/>
              </a:ext>
            </a:extLst>
          </p:cNvPr>
          <p:cNvSpPr/>
          <p:nvPr/>
        </p:nvSpPr>
        <p:spPr>
          <a:xfrm>
            <a:off x="3794818" y="3023220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682B3C1-6BD1-4991-9BCC-7FF70A7DE168}"/>
              </a:ext>
            </a:extLst>
          </p:cNvPr>
          <p:cNvSpPr/>
          <p:nvPr/>
        </p:nvSpPr>
        <p:spPr>
          <a:xfrm>
            <a:off x="3794818" y="3127813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D0C54CE-0772-4128-92A4-675A56835E9B}"/>
              </a:ext>
            </a:extLst>
          </p:cNvPr>
          <p:cNvSpPr/>
          <p:nvPr/>
        </p:nvSpPr>
        <p:spPr>
          <a:xfrm>
            <a:off x="3794818" y="3859965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6B7A824-2636-4F76-8623-17AB2AE5A3B8}"/>
              </a:ext>
            </a:extLst>
          </p:cNvPr>
          <p:cNvSpPr/>
          <p:nvPr/>
        </p:nvSpPr>
        <p:spPr>
          <a:xfrm>
            <a:off x="3794818" y="3964558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84620C6-A3BB-4434-BA9E-8CBDB3E1CCDD}"/>
              </a:ext>
            </a:extLst>
          </p:cNvPr>
          <p:cNvSpPr/>
          <p:nvPr/>
        </p:nvSpPr>
        <p:spPr>
          <a:xfrm>
            <a:off x="3794818" y="4696710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A8B58BE-54E3-477F-9D2D-465C38265A33}"/>
              </a:ext>
            </a:extLst>
          </p:cNvPr>
          <p:cNvSpPr/>
          <p:nvPr/>
        </p:nvSpPr>
        <p:spPr>
          <a:xfrm>
            <a:off x="3794818" y="4801303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F77130F-2183-4166-8296-46DE7B41C123}"/>
              </a:ext>
            </a:extLst>
          </p:cNvPr>
          <p:cNvSpPr/>
          <p:nvPr/>
        </p:nvSpPr>
        <p:spPr>
          <a:xfrm>
            <a:off x="3794818" y="4487524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CEC5AD2-EC88-4D78-B288-A11CEA855485}"/>
              </a:ext>
            </a:extLst>
          </p:cNvPr>
          <p:cNvSpPr/>
          <p:nvPr/>
        </p:nvSpPr>
        <p:spPr>
          <a:xfrm>
            <a:off x="3794818" y="4592117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BAA914F-D915-471A-9F1B-0E9F047CBE87}"/>
              </a:ext>
            </a:extLst>
          </p:cNvPr>
          <p:cNvSpPr/>
          <p:nvPr/>
        </p:nvSpPr>
        <p:spPr>
          <a:xfrm>
            <a:off x="3794818" y="4278338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573E9B0-D120-4B61-B616-AC797FC02266}"/>
              </a:ext>
            </a:extLst>
          </p:cNvPr>
          <p:cNvSpPr/>
          <p:nvPr/>
        </p:nvSpPr>
        <p:spPr>
          <a:xfrm>
            <a:off x="3794818" y="4382931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CBE5333-5164-4D51-A44F-438EA3701EE3}"/>
              </a:ext>
            </a:extLst>
          </p:cNvPr>
          <p:cNvSpPr/>
          <p:nvPr/>
        </p:nvSpPr>
        <p:spPr>
          <a:xfrm>
            <a:off x="3794818" y="4069151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EAE4E7D-BD9A-4FC9-89B9-7F08960CF69F}"/>
              </a:ext>
            </a:extLst>
          </p:cNvPr>
          <p:cNvSpPr/>
          <p:nvPr/>
        </p:nvSpPr>
        <p:spPr>
          <a:xfrm>
            <a:off x="3794818" y="4173745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44113D7-72EF-43D1-B9C7-022596A671F3}"/>
              </a:ext>
            </a:extLst>
          </p:cNvPr>
          <p:cNvSpPr/>
          <p:nvPr/>
        </p:nvSpPr>
        <p:spPr>
          <a:xfrm>
            <a:off x="3794818" y="4905897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818E6F4-85AF-44BA-AB34-9E0C8BCC5371}"/>
              </a:ext>
            </a:extLst>
          </p:cNvPr>
          <p:cNvSpPr/>
          <p:nvPr/>
        </p:nvSpPr>
        <p:spPr>
          <a:xfrm>
            <a:off x="3794818" y="5010482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E9F7CFE-4D94-41AF-AA61-779FAF3EC736}"/>
              </a:ext>
            </a:extLst>
          </p:cNvPr>
          <p:cNvSpPr/>
          <p:nvPr/>
        </p:nvSpPr>
        <p:spPr>
          <a:xfrm>
            <a:off x="4976824" y="3755373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5FBD5F7-99C5-461C-B99C-940CA459CA84}"/>
              </a:ext>
            </a:extLst>
          </p:cNvPr>
          <p:cNvSpPr/>
          <p:nvPr/>
        </p:nvSpPr>
        <p:spPr>
          <a:xfrm>
            <a:off x="4976824" y="3859965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872DF45-B507-464C-819D-65074F7F74ED}"/>
              </a:ext>
            </a:extLst>
          </p:cNvPr>
          <p:cNvSpPr/>
          <p:nvPr/>
        </p:nvSpPr>
        <p:spPr>
          <a:xfrm>
            <a:off x="4976824" y="3964558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852FDB0-8A98-457C-A233-D5B97398151E}"/>
              </a:ext>
            </a:extLst>
          </p:cNvPr>
          <p:cNvSpPr/>
          <p:nvPr/>
        </p:nvSpPr>
        <p:spPr>
          <a:xfrm>
            <a:off x="4976824" y="4696710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320F281-D74A-486F-A352-46CFC53CB6C7}"/>
              </a:ext>
            </a:extLst>
          </p:cNvPr>
          <p:cNvSpPr/>
          <p:nvPr/>
        </p:nvSpPr>
        <p:spPr>
          <a:xfrm>
            <a:off x="4976824" y="4801303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2633F0F-002A-48BB-B29D-41494FA18A7A}"/>
              </a:ext>
            </a:extLst>
          </p:cNvPr>
          <p:cNvSpPr/>
          <p:nvPr/>
        </p:nvSpPr>
        <p:spPr>
          <a:xfrm>
            <a:off x="4976824" y="4487524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1C7D6A8-5797-4DEA-BFF9-BDF8C710F7C3}"/>
              </a:ext>
            </a:extLst>
          </p:cNvPr>
          <p:cNvSpPr/>
          <p:nvPr/>
        </p:nvSpPr>
        <p:spPr>
          <a:xfrm>
            <a:off x="4976824" y="4592117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3CB34A2-8374-46E0-8C91-ADC0885604C6}"/>
              </a:ext>
            </a:extLst>
          </p:cNvPr>
          <p:cNvSpPr/>
          <p:nvPr/>
        </p:nvSpPr>
        <p:spPr>
          <a:xfrm>
            <a:off x="4976824" y="4278338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E16A6D2-3E3C-4A72-B536-62804D18AE0C}"/>
              </a:ext>
            </a:extLst>
          </p:cNvPr>
          <p:cNvSpPr/>
          <p:nvPr/>
        </p:nvSpPr>
        <p:spPr>
          <a:xfrm>
            <a:off x="4976824" y="4382931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369C32C-17B9-483D-B870-AC74E595850F}"/>
              </a:ext>
            </a:extLst>
          </p:cNvPr>
          <p:cNvSpPr/>
          <p:nvPr/>
        </p:nvSpPr>
        <p:spPr>
          <a:xfrm>
            <a:off x="4976824" y="4069151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C0AE5DA-156E-4961-B413-6037D65BFDD2}"/>
              </a:ext>
            </a:extLst>
          </p:cNvPr>
          <p:cNvSpPr/>
          <p:nvPr/>
        </p:nvSpPr>
        <p:spPr>
          <a:xfrm>
            <a:off x="4976824" y="4173745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16C1F60-C4A2-439B-80D3-F854012B8DF9}"/>
              </a:ext>
            </a:extLst>
          </p:cNvPr>
          <p:cNvSpPr/>
          <p:nvPr/>
        </p:nvSpPr>
        <p:spPr>
          <a:xfrm>
            <a:off x="4976824" y="4905897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CE18D3D-BE1A-442B-A0C8-3520A8EFDA4B}"/>
              </a:ext>
            </a:extLst>
          </p:cNvPr>
          <p:cNvSpPr/>
          <p:nvPr/>
        </p:nvSpPr>
        <p:spPr>
          <a:xfrm>
            <a:off x="4976824" y="5010482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E609360-6B35-49E8-A2A0-7A76904297EA}"/>
              </a:ext>
            </a:extLst>
          </p:cNvPr>
          <p:cNvSpPr/>
          <p:nvPr/>
        </p:nvSpPr>
        <p:spPr>
          <a:xfrm>
            <a:off x="1591163" y="4696710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04D6FEB-81D0-4BD7-8B5C-0E884F777FA0}"/>
              </a:ext>
            </a:extLst>
          </p:cNvPr>
          <p:cNvSpPr/>
          <p:nvPr/>
        </p:nvSpPr>
        <p:spPr>
          <a:xfrm>
            <a:off x="1591163" y="4801303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E7050CD-04B5-426B-B56E-92B007B4BA30}"/>
              </a:ext>
            </a:extLst>
          </p:cNvPr>
          <p:cNvSpPr/>
          <p:nvPr/>
        </p:nvSpPr>
        <p:spPr>
          <a:xfrm>
            <a:off x="1591163" y="4487524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3BF2675-11CF-41E4-85BF-CAC627132895}"/>
              </a:ext>
            </a:extLst>
          </p:cNvPr>
          <p:cNvSpPr/>
          <p:nvPr/>
        </p:nvSpPr>
        <p:spPr>
          <a:xfrm>
            <a:off x="1591163" y="4592117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A4FBF13-5362-43AC-B02B-EFCFDC957585}"/>
              </a:ext>
            </a:extLst>
          </p:cNvPr>
          <p:cNvSpPr/>
          <p:nvPr/>
        </p:nvSpPr>
        <p:spPr>
          <a:xfrm>
            <a:off x="1591163" y="4382931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79848F0-7081-4A2D-BEA0-35016B436E8B}"/>
              </a:ext>
            </a:extLst>
          </p:cNvPr>
          <p:cNvSpPr/>
          <p:nvPr/>
        </p:nvSpPr>
        <p:spPr>
          <a:xfrm>
            <a:off x="1591163" y="4905164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3B07EA0-F9D1-402D-84BE-8B87C20138F9}"/>
              </a:ext>
            </a:extLst>
          </p:cNvPr>
          <p:cNvSpPr/>
          <p:nvPr/>
        </p:nvSpPr>
        <p:spPr>
          <a:xfrm>
            <a:off x="1591163" y="5010482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A3BA92E-272E-4DDF-9C06-9833A22436AE}"/>
              </a:ext>
            </a:extLst>
          </p:cNvPr>
          <p:cNvSpPr/>
          <p:nvPr/>
        </p:nvSpPr>
        <p:spPr>
          <a:xfrm>
            <a:off x="2676883" y="4985513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5709820-A599-44C7-928A-FCD814658993}"/>
              </a:ext>
            </a:extLst>
          </p:cNvPr>
          <p:cNvSpPr/>
          <p:nvPr/>
        </p:nvSpPr>
        <p:spPr>
          <a:xfrm>
            <a:off x="2676883" y="4801303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0451840-31C1-4835-B7E8-966CA7604092}"/>
              </a:ext>
            </a:extLst>
          </p:cNvPr>
          <p:cNvSpPr/>
          <p:nvPr/>
        </p:nvSpPr>
        <p:spPr>
          <a:xfrm>
            <a:off x="2676883" y="4592117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9FE51DA-4F76-4B84-9B46-ADA9824EF630}"/>
              </a:ext>
            </a:extLst>
          </p:cNvPr>
          <p:cNvSpPr/>
          <p:nvPr/>
        </p:nvSpPr>
        <p:spPr>
          <a:xfrm>
            <a:off x="2676883" y="4905897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7F6A2C1-842E-435D-83BC-480A45973DE5}"/>
              </a:ext>
            </a:extLst>
          </p:cNvPr>
          <p:cNvSpPr/>
          <p:nvPr/>
        </p:nvSpPr>
        <p:spPr>
          <a:xfrm>
            <a:off x="2676883" y="5010482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97CDA0B-20E9-485A-8FE9-5706F7C17B85}"/>
              </a:ext>
            </a:extLst>
          </p:cNvPr>
          <p:cNvSpPr/>
          <p:nvPr/>
        </p:nvSpPr>
        <p:spPr>
          <a:xfrm>
            <a:off x="3794818" y="3650779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F62A30D-16F5-42BD-B836-061769AF59F3}"/>
              </a:ext>
            </a:extLst>
          </p:cNvPr>
          <p:cNvSpPr/>
          <p:nvPr/>
        </p:nvSpPr>
        <p:spPr>
          <a:xfrm>
            <a:off x="3794818" y="3755372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929B9C4B-BE64-4629-ABD7-327F47B52D69}"/>
              </a:ext>
            </a:extLst>
          </p:cNvPr>
          <p:cNvSpPr/>
          <p:nvPr/>
        </p:nvSpPr>
        <p:spPr>
          <a:xfrm>
            <a:off x="3794818" y="3859965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031A5C3-4381-40D7-BA27-EDF8B31EC4F8}"/>
              </a:ext>
            </a:extLst>
          </p:cNvPr>
          <p:cNvSpPr/>
          <p:nvPr/>
        </p:nvSpPr>
        <p:spPr>
          <a:xfrm>
            <a:off x="3794818" y="3964558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EEDFF2D-E478-493C-AF06-0ADAF5FB14DF}"/>
              </a:ext>
            </a:extLst>
          </p:cNvPr>
          <p:cNvSpPr/>
          <p:nvPr/>
        </p:nvSpPr>
        <p:spPr>
          <a:xfrm>
            <a:off x="3794818" y="4696710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D71C38B-45A9-49A4-B380-87EE9F65D0AF}"/>
              </a:ext>
            </a:extLst>
          </p:cNvPr>
          <p:cNvSpPr/>
          <p:nvPr/>
        </p:nvSpPr>
        <p:spPr>
          <a:xfrm>
            <a:off x="3794818" y="4801303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C9D7D25D-8500-4069-84CA-4AD75B7ABD24}"/>
              </a:ext>
            </a:extLst>
          </p:cNvPr>
          <p:cNvSpPr/>
          <p:nvPr/>
        </p:nvSpPr>
        <p:spPr>
          <a:xfrm>
            <a:off x="3794818" y="4487524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F94594AE-030A-4BC9-A5CB-2A1C11837317}"/>
              </a:ext>
            </a:extLst>
          </p:cNvPr>
          <p:cNvSpPr/>
          <p:nvPr/>
        </p:nvSpPr>
        <p:spPr>
          <a:xfrm>
            <a:off x="3794818" y="4592117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8212CDB-9AD6-4362-B8B8-F804F6E4EAD9}"/>
              </a:ext>
            </a:extLst>
          </p:cNvPr>
          <p:cNvSpPr/>
          <p:nvPr/>
        </p:nvSpPr>
        <p:spPr>
          <a:xfrm>
            <a:off x="3794818" y="4278338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810A5C5-E506-4DEA-8A43-7F2A62F80E15}"/>
              </a:ext>
            </a:extLst>
          </p:cNvPr>
          <p:cNvSpPr/>
          <p:nvPr/>
        </p:nvSpPr>
        <p:spPr>
          <a:xfrm>
            <a:off x="3794818" y="4382931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1531755-9B71-4B93-9D08-10657F1557F8}"/>
              </a:ext>
            </a:extLst>
          </p:cNvPr>
          <p:cNvSpPr/>
          <p:nvPr/>
        </p:nvSpPr>
        <p:spPr>
          <a:xfrm>
            <a:off x="3794818" y="4069151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5440B97-5916-43AD-9C7A-B5940DB591CD}"/>
              </a:ext>
            </a:extLst>
          </p:cNvPr>
          <p:cNvSpPr/>
          <p:nvPr/>
        </p:nvSpPr>
        <p:spPr>
          <a:xfrm>
            <a:off x="3794818" y="4173745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3881A71-AEFE-4E79-9E1F-9C501858D603}"/>
              </a:ext>
            </a:extLst>
          </p:cNvPr>
          <p:cNvSpPr/>
          <p:nvPr/>
        </p:nvSpPr>
        <p:spPr>
          <a:xfrm>
            <a:off x="3794818" y="4905897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63B84373-CF0B-4C86-B485-B1C6D8905417}"/>
              </a:ext>
            </a:extLst>
          </p:cNvPr>
          <p:cNvSpPr/>
          <p:nvPr/>
        </p:nvSpPr>
        <p:spPr>
          <a:xfrm>
            <a:off x="3794818" y="5010482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5DE7EA17-7847-43E9-849C-71B9669C2816}"/>
              </a:ext>
            </a:extLst>
          </p:cNvPr>
          <p:cNvSpPr/>
          <p:nvPr/>
        </p:nvSpPr>
        <p:spPr>
          <a:xfrm>
            <a:off x="4976825" y="3755372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6A7F2382-3631-44DF-90F0-B9CBFA798039}"/>
              </a:ext>
            </a:extLst>
          </p:cNvPr>
          <p:cNvSpPr/>
          <p:nvPr/>
        </p:nvSpPr>
        <p:spPr>
          <a:xfrm>
            <a:off x="4976825" y="3859965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B51EDD4A-7095-42D2-9D08-E6366BB824D4}"/>
              </a:ext>
            </a:extLst>
          </p:cNvPr>
          <p:cNvSpPr/>
          <p:nvPr/>
        </p:nvSpPr>
        <p:spPr>
          <a:xfrm>
            <a:off x="4976825" y="3964558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AD272621-9CB2-4FA6-8AB7-E27F28B92248}"/>
              </a:ext>
            </a:extLst>
          </p:cNvPr>
          <p:cNvSpPr/>
          <p:nvPr/>
        </p:nvSpPr>
        <p:spPr>
          <a:xfrm>
            <a:off x="4976825" y="4696710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E257AB91-64D1-4D3E-9480-BA817D5B372B}"/>
              </a:ext>
            </a:extLst>
          </p:cNvPr>
          <p:cNvSpPr/>
          <p:nvPr/>
        </p:nvSpPr>
        <p:spPr>
          <a:xfrm>
            <a:off x="4976825" y="4801303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8264C362-666E-4000-931F-953C6C90F670}"/>
              </a:ext>
            </a:extLst>
          </p:cNvPr>
          <p:cNvSpPr/>
          <p:nvPr/>
        </p:nvSpPr>
        <p:spPr>
          <a:xfrm>
            <a:off x="4976825" y="4487524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9DF0D930-ACCB-4410-B17E-5D0DC65D2968}"/>
              </a:ext>
            </a:extLst>
          </p:cNvPr>
          <p:cNvSpPr/>
          <p:nvPr/>
        </p:nvSpPr>
        <p:spPr>
          <a:xfrm>
            <a:off x="4976825" y="4592117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4E6390C-FC96-44B9-9004-7DB02D70C11F}"/>
              </a:ext>
            </a:extLst>
          </p:cNvPr>
          <p:cNvSpPr/>
          <p:nvPr/>
        </p:nvSpPr>
        <p:spPr>
          <a:xfrm>
            <a:off x="4976825" y="4278338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87EAD5C-9852-41E3-93E3-5587BCD35549}"/>
              </a:ext>
            </a:extLst>
          </p:cNvPr>
          <p:cNvSpPr/>
          <p:nvPr/>
        </p:nvSpPr>
        <p:spPr>
          <a:xfrm>
            <a:off x="4976825" y="4382931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940CD838-0101-419E-A88A-5BF7F66D682E}"/>
              </a:ext>
            </a:extLst>
          </p:cNvPr>
          <p:cNvSpPr/>
          <p:nvPr/>
        </p:nvSpPr>
        <p:spPr>
          <a:xfrm>
            <a:off x="4976825" y="4069151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A0B040E4-1D48-4184-8A77-11BF5BB5FB98}"/>
              </a:ext>
            </a:extLst>
          </p:cNvPr>
          <p:cNvSpPr/>
          <p:nvPr/>
        </p:nvSpPr>
        <p:spPr>
          <a:xfrm>
            <a:off x="4976825" y="4173745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4B350622-8788-4CE5-AD77-68FB3544CD91}"/>
              </a:ext>
            </a:extLst>
          </p:cNvPr>
          <p:cNvSpPr/>
          <p:nvPr/>
        </p:nvSpPr>
        <p:spPr>
          <a:xfrm>
            <a:off x="4976825" y="4905897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E282BFC1-512E-41BE-896D-114D3FA5EF88}"/>
              </a:ext>
            </a:extLst>
          </p:cNvPr>
          <p:cNvSpPr/>
          <p:nvPr/>
        </p:nvSpPr>
        <p:spPr>
          <a:xfrm>
            <a:off x="4976825" y="5010482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56">
            <a:extLst>
              <a:ext uri="{FF2B5EF4-FFF2-40B4-BE49-F238E27FC236}">
                <a16:creationId xmlns:a16="http://schemas.microsoft.com/office/drawing/2014/main" id="{9C61BB05-F937-4849-B6B8-A9B41B318D35}"/>
              </a:ext>
            </a:extLst>
          </p:cNvPr>
          <p:cNvSpPr txBox="1"/>
          <p:nvPr/>
        </p:nvSpPr>
        <p:spPr>
          <a:xfrm>
            <a:off x="1342287" y="2708920"/>
            <a:ext cx="968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71,55%</a:t>
            </a:r>
          </a:p>
        </p:txBody>
      </p:sp>
      <p:sp>
        <p:nvSpPr>
          <p:cNvPr id="123" name="TextBox 157">
            <a:extLst>
              <a:ext uri="{FF2B5EF4-FFF2-40B4-BE49-F238E27FC236}">
                <a16:creationId xmlns:a16="http://schemas.microsoft.com/office/drawing/2014/main" id="{AB341DF1-238C-4250-BE98-7A752526BCCE}"/>
              </a:ext>
            </a:extLst>
          </p:cNvPr>
          <p:cNvSpPr txBox="1"/>
          <p:nvPr/>
        </p:nvSpPr>
        <p:spPr>
          <a:xfrm>
            <a:off x="2455259" y="2708920"/>
            <a:ext cx="861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40,60%</a:t>
            </a:r>
          </a:p>
        </p:txBody>
      </p:sp>
      <p:sp>
        <p:nvSpPr>
          <p:cNvPr id="124" name="TextBox 158">
            <a:extLst>
              <a:ext uri="{FF2B5EF4-FFF2-40B4-BE49-F238E27FC236}">
                <a16:creationId xmlns:a16="http://schemas.microsoft.com/office/drawing/2014/main" id="{F77C9614-37AB-4DED-94AA-1DAD4BAA92CB}"/>
              </a:ext>
            </a:extLst>
          </p:cNvPr>
          <p:cNvSpPr txBox="1"/>
          <p:nvPr/>
        </p:nvSpPr>
        <p:spPr>
          <a:xfrm>
            <a:off x="3537247" y="2708920"/>
            <a:ext cx="97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30,72%</a:t>
            </a:r>
          </a:p>
        </p:txBody>
      </p:sp>
      <p:sp>
        <p:nvSpPr>
          <p:cNvPr id="125" name="TextBox 160">
            <a:extLst>
              <a:ext uri="{FF2B5EF4-FFF2-40B4-BE49-F238E27FC236}">
                <a16:creationId xmlns:a16="http://schemas.microsoft.com/office/drawing/2014/main" id="{B0C584CB-C6DB-414B-B968-52947724E023}"/>
              </a:ext>
            </a:extLst>
          </p:cNvPr>
          <p:cNvSpPr txBox="1"/>
          <p:nvPr/>
        </p:nvSpPr>
        <p:spPr>
          <a:xfrm>
            <a:off x="4749980" y="2708920"/>
            <a:ext cx="938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26,81%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0CE265FE-F979-488D-BDF8-67F89742130B}"/>
              </a:ext>
            </a:extLst>
          </p:cNvPr>
          <p:cNvSpPr/>
          <p:nvPr/>
        </p:nvSpPr>
        <p:spPr>
          <a:xfrm>
            <a:off x="2676883" y="4173753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4315E132-B2E9-4A1B-930A-49064BEA4EDE}"/>
              </a:ext>
            </a:extLst>
          </p:cNvPr>
          <p:cNvSpPr/>
          <p:nvPr/>
        </p:nvSpPr>
        <p:spPr>
          <a:xfrm>
            <a:off x="2676883" y="4278345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4211824E-CD03-44B7-9ABD-692C6F966E4F}"/>
              </a:ext>
            </a:extLst>
          </p:cNvPr>
          <p:cNvSpPr/>
          <p:nvPr/>
        </p:nvSpPr>
        <p:spPr>
          <a:xfrm>
            <a:off x="2676883" y="4069159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B9BBA9AA-B0EE-4536-8A34-460E91210AA4}"/>
              </a:ext>
            </a:extLst>
          </p:cNvPr>
          <p:cNvSpPr/>
          <p:nvPr/>
        </p:nvSpPr>
        <p:spPr>
          <a:xfrm>
            <a:off x="2676883" y="4382940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291A52D0-9E87-4EA6-B315-E5D5C2C9B6DA}"/>
              </a:ext>
            </a:extLst>
          </p:cNvPr>
          <p:cNvSpPr/>
          <p:nvPr/>
        </p:nvSpPr>
        <p:spPr>
          <a:xfrm>
            <a:off x="2676883" y="4487524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520DBF3E-2651-44AF-84C6-826369C63BAF}"/>
              </a:ext>
            </a:extLst>
          </p:cNvPr>
          <p:cNvSpPr/>
          <p:nvPr/>
        </p:nvSpPr>
        <p:spPr>
          <a:xfrm>
            <a:off x="2676883" y="4173753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D5F96BB1-1E5C-4691-B845-D0148BE8A047}"/>
              </a:ext>
            </a:extLst>
          </p:cNvPr>
          <p:cNvSpPr/>
          <p:nvPr/>
        </p:nvSpPr>
        <p:spPr>
          <a:xfrm>
            <a:off x="2676883" y="4278345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A4509220-D7BC-449E-831D-DE536420E1F9}"/>
              </a:ext>
            </a:extLst>
          </p:cNvPr>
          <p:cNvSpPr/>
          <p:nvPr/>
        </p:nvSpPr>
        <p:spPr>
          <a:xfrm>
            <a:off x="2676883" y="4069159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BE16D636-1C5A-4509-BF37-357C55591195}"/>
              </a:ext>
            </a:extLst>
          </p:cNvPr>
          <p:cNvSpPr/>
          <p:nvPr/>
        </p:nvSpPr>
        <p:spPr>
          <a:xfrm>
            <a:off x="2676883" y="4382940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E0BB118B-39A5-4155-B673-FD5BFCCF9AB3}"/>
              </a:ext>
            </a:extLst>
          </p:cNvPr>
          <p:cNvSpPr/>
          <p:nvPr/>
        </p:nvSpPr>
        <p:spPr>
          <a:xfrm>
            <a:off x="2676883" y="4487524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DED65609-0E00-42D8-92A1-7E65A02AB98B}"/>
              </a:ext>
            </a:extLst>
          </p:cNvPr>
          <p:cNvSpPr/>
          <p:nvPr/>
        </p:nvSpPr>
        <p:spPr>
          <a:xfrm>
            <a:off x="4976824" y="3546186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F6C947C-8434-4339-8F73-41B0D31E57F1}"/>
              </a:ext>
            </a:extLst>
          </p:cNvPr>
          <p:cNvSpPr/>
          <p:nvPr/>
        </p:nvSpPr>
        <p:spPr>
          <a:xfrm>
            <a:off x="4976824" y="3650779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9A32C749-6598-4840-9330-446B04860D2D}"/>
              </a:ext>
            </a:extLst>
          </p:cNvPr>
          <p:cNvSpPr/>
          <p:nvPr/>
        </p:nvSpPr>
        <p:spPr>
          <a:xfrm>
            <a:off x="4976824" y="3441593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4B024729-C7CB-4AA3-AFC6-0DCED3D119B2}"/>
              </a:ext>
            </a:extLst>
          </p:cNvPr>
          <p:cNvSpPr/>
          <p:nvPr/>
        </p:nvSpPr>
        <p:spPr>
          <a:xfrm>
            <a:off x="1339135" y="5178037"/>
            <a:ext cx="938144" cy="339195"/>
          </a:xfrm>
          <a:prstGeom prst="rect">
            <a:avLst/>
          </a:prstGeom>
        </p:spPr>
        <p:txBody>
          <a:bodyPr wrap="square" lIns="182880" rIns="182880" bIns="73152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≤12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99A1CC08-C24B-4F0C-92CE-0F4FB51C271E}"/>
              </a:ext>
            </a:extLst>
          </p:cNvPr>
          <p:cNvSpPr/>
          <p:nvPr/>
        </p:nvSpPr>
        <p:spPr>
          <a:xfrm>
            <a:off x="2414605" y="5185639"/>
            <a:ext cx="938144" cy="339195"/>
          </a:xfrm>
          <a:prstGeom prst="rect">
            <a:avLst/>
          </a:prstGeom>
        </p:spPr>
        <p:txBody>
          <a:bodyPr wrap="square" lIns="182880" rIns="182880" bIns="73152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13-18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591F57F8-783B-473A-8A69-921D40A27AD9}"/>
              </a:ext>
            </a:extLst>
          </p:cNvPr>
          <p:cNvSpPr/>
          <p:nvPr/>
        </p:nvSpPr>
        <p:spPr>
          <a:xfrm>
            <a:off x="3569058" y="5195416"/>
            <a:ext cx="938144" cy="339195"/>
          </a:xfrm>
          <a:prstGeom prst="rect">
            <a:avLst/>
          </a:prstGeom>
        </p:spPr>
        <p:txBody>
          <a:bodyPr wrap="square" lIns="182880" rIns="182880" bIns="73152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19-34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EB33108B-EB4E-4E53-9017-A115C458D890}"/>
              </a:ext>
            </a:extLst>
          </p:cNvPr>
          <p:cNvSpPr/>
          <p:nvPr/>
        </p:nvSpPr>
        <p:spPr>
          <a:xfrm>
            <a:off x="4680012" y="5229200"/>
            <a:ext cx="938144" cy="339195"/>
          </a:xfrm>
          <a:prstGeom prst="rect">
            <a:avLst/>
          </a:prstGeom>
        </p:spPr>
        <p:txBody>
          <a:bodyPr wrap="square" lIns="182880" rIns="182880" bIns="73152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35-49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E9A7F4A-A530-4305-990C-6B82821E3A1D}"/>
              </a:ext>
            </a:extLst>
          </p:cNvPr>
          <p:cNvSpPr/>
          <p:nvPr/>
        </p:nvSpPr>
        <p:spPr>
          <a:xfrm>
            <a:off x="4976825" y="3365333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0F58BCE-BBC5-4561-8EFD-20AE40444BA9}"/>
              </a:ext>
            </a:extLst>
          </p:cNvPr>
          <p:cNvSpPr/>
          <p:nvPr/>
        </p:nvSpPr>
        <p:spPr>
          <a:xfrm>
            <a:off x="4976825" y="3149309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3CBFB8B4-382A-4C1E-A922-E62D324E0465}"/>
              </a:ext>
            </a:extLst>
          </p:cNvPr>
          <p:cNvSpPr/>
          <p:nvPr/>
        </p:nvSpPr>
        <p:spPr>
          <a:xfrm>
            <a:off x="4976825" y="3257321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3E06F8D6-D95A-4B61-9C76-8BA09E682D5D}"/>
              </a:ext>
            </a:extLst>
          </p:cNvPr>
          <p:cNvSpPr/>
          <p:nvPr/>
        </p:nvSpPr>
        <p:spPr>
          <a:xfrm>
            <a:off x="4976823" y="3038754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9A9E2A73-3B4D-464E-AEAB-B8D52BAFB934}"/>
              </a:ext>
            </a:extLst>
          </p:cNvPr>
          <p:cNvSpPr/>
          <p:nvPr/>
        </p:nvSpPr>
        <p:spPr>
          <a:xfrm>
            <a:off x="6020940" y="3760610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70D75916-760C-488B-8702-4363569C1C29}"/>
              </a:ext>
            </a:extLst>
          </p:cNvPr>
          <p:cNvSpPr/>
          <p:nvPr/>
        </p:nvSpPr>
        <p:spPr>
          <a:xfrm>
            <a:off x="6020940" y="3865202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2103D559-CDAE-4EAD-83D3-5D2C70B8FBCB}"/>
              </a:ext>
            </a:extLst>
          </p:cNvPr>
          <p:cNvSpPr/>
          <p:nvPr/>
        </p:nvSpPr>
        <p:spPr>
          <a:xfrm>
            <a:off x="6020940" y="3969795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1A47A0F2-D143-4ADF-B445-893B3D52603F}"/>
              </a:ext>
            </a:extLst>
          </p:cNvPr>
          <p:cNvSpPr/>
          <p:nvPr/>
        </p:nvSpPr>
        <p:spPr>
          <a:xfrm>
            <a:off x="6020940" y="4701947"/>
            <a:ext cx="459271" cy="105469"/>
          </a:xfrm>
          <a:prstGeom prst="rect">
            <a:avLst/>
          </a:prstGeom>
          <a:solidFill>
            <a:srgbClr val="977B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B6885795-17E7-43F4-B5F3-C130E34BE01A}"/>
              </a:ext>
            </a:extLst>
          </p:cNvPr>
          <p:cNvSpPr/>
          <p:nvPr/>
        </p:nvSpPr>
        <p:spPr>
          <a:xfrm>
            <a:off x="6020940" y="4806540"/>
            <a:ext cx="459271" cy="105469"/>
          </a:xfrm>
          <a:prstGeom prst="rect">
            <a:avLst/>
          </a:prstGeom>
          <a:solidFill>
            <a:srgbClr val="977B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51F963B6-50C9-41E1-9FDE-4332DCD73DCD}"/>
              </a:ext>
            </a:extLst>
          </p:cNvPr>
          <p:cNvSpPr/>
          <p:nvPr/>
        </p:nvSpPr>
        <p:spPr>
          <a:xfrm>
            <a:off x="6020940" y="4492761"/>
            <a:ext cx="459271" cy="105469"/>
          </a:xfrm>
          <a:prstGeom prst="rect">
            <a:avLst/>
          </a:prstGeom>
          <a:solidFill>
            <a:srgbClr val="977B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DFF316D1-9237-4955-AA14-3B6C8AFB6DEE}"/>
              </a:ext>
            </a:extLst>
          </p:cNvPr>
          <p:cNvSpPr/>
          <p:nvPr/>
        </p:nvSpPr>
        <p:spPr>
          <a:xfrm>
            <a:off x="6020940" y="4597354"/>
            <a:ext cx="459271" cy="105469"/>
          </a:xfrm>
          <a:prstGeom prst="rect">
            <a:avLst/>
          </a:prstGeom>
          <a:solidFill>
            <a:srgbClr val="977B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73C58369-5FF9-418E-B089-470E10BE8FF1}"/>
              </a:ext>
            </a:extLst>
          </p:cNvPr>
          <p:cNvSpPr/>
          <p:nvPr/>
        </p:nvSpPr>
        <p:spPr>
          <a:xfrm>
            <a:off x="6020940" y="4283575"/>
            <a:ext cx="459271" cy="105469"/>
          </a:xfrm>
          <a:prstGeom prst="rect">
            <a:avLst/>
          </a:prstGeom>
          <a:solidFill>
            <a:srgbClr val="977B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5A565C98-FC44-4DF5-908E-BB8F8E3DA4A2}"/>
              </a:ext>
            </a:extLst>
          </p:cNvPr>
          <p:cNvSpPr/>
          <p:nvPr/>
        </p:nvSpPr>
        <p:spPr>
          <a:xfrm>
            <a:off x="6020940" y="4388168"/>
            <a:ext cx="459271" cy="105469"/>
          </a:xfrm>
          <a:prstGeom prst="rect">
            <a:avLst/>
          </a:prstGeom>
          <a:solidFill>
            <a:srgbClr val="977B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23C4878B-BDB6-49F5-924D-4C01FF562214}"/>
              </a:ext>
            </a:extLst>
          </p:cNvPr>
          <p:cNvSpPr/>
          <p:nvPr/>
        </p:nvSpPr>
        <p:spPr>
          <a:xfrm>
            <a:off x="6020940" y="4074388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A2536A43-3DEE-41CF-BD9C-0DC5DD6AB5D5}"/>
              </a:ext>
            </a:extLst>
          </p:cNvPr>
          <p:cNvSpPr/>
          <p:nvPr/>
        </p:nvSpPr>
        <p:spPr>
          <a:xfrm>
            <a:off x="6020940" y="4172869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F5ABD567-D03C-4DD1-87E9-D9B5057E6CFE}"/>
              </a:ext>
            </a:extLst>
          </p:cNvPr>
          <p:cNvSpPr/>
          <p:nvPr/>
        </p:nvSpPr>
        <p:spPr>
          <a:xfrm>
            <a:off x="6020940" y="4911134"/>
            <a:ext cx="459271" cy="105469"/>
          </a:xfrm>
          <a:prstGeom prst="rect">
            <a:avLst/>
          </a:prstGeom>
          <a:solidFill>
            <a:srgbClr val="977B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15EA3D61-3072-4949-BF3E-703D9C04BCB1}"/>
              </a:ext>
            </a:extLst>
          </p:cNvPr>
          <p:cNvSpPr/>
          <p:nvPr/>
        </p:nvSpPr>
        <p:spPr>
          <a:xfrm>
            <a:off x="6020940" y="5015719"/>
            <a:ext cx="459271" cy="105469"/>
          </a:xfrm>
          <a:prstGeom prst="rect">
            <a:avLst/>
          </a:prstGeom>
          <a:solidFill>
            <a:srgbClr val="977B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D8251A94-1CFF-4E3B-9EB9-1AB0A23D651B}"/>
              </a:ext>
            </a:extLst>
          </p:cNvPr>
          <p:cNvSpPr/>
          <p:nvPr/>
        </p:nvSpPr>
        <p:spPr>
          <a:xfrm>
            <a:off x="6020941" y="3760609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EFDFC447-4835-4A6D-B93C-500AE537E7BB}"/>
              </a:ext>
            </a:extLst>
          </p:cNvPr>
          <p:cNvSpPr/>
          <p:nvPr/>
        </p:nvSpPr>
        <p:spPr>
          <a:xfrm>
            <a:off x="6020941" y="3865202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49ED2B22-9AE0-41BD-BBBE-4656064DA794}"/>
              </a:ext>
            </a:extLst>
          </p:cNvPr>
          <p:cNvSpPr/>
          <p:nvPr/>
        </p:nvSpPr>
        <p:spPr>
          <a:xfrm>
            <a:off x="6020941" y="3969795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656D1E18-FC66-4AE6-A8A9-0DAB8D10A83F}"/>
              </a:ext>
            </a:extLst>
          </p:cNvPr>
          <p:cNvSpPr/>
          <p:nvPr/>
        </p:nvSpPr>
        <p:spPr>
          <a:xfrm>
            <a:off x="6020941" y="4701947"/>
            <a:ext cx="459271" cy="105469"/>
          </a:xfrm>
          <a:prstGeom prst="rect">
            <a:avLst/>
          </a:prstGeom>
          <a:solidFill>
            <a:srgbClr val="977B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F16BA187-B3FA-40D7-8AAD-6B6FC4F93050}"/>
              </a:ext>
            </a:extLst>
          </p:cNvPr>
          <p:cNvSpPr/>
          <p:nvPr/>
        </p:nvSpPr>
        <p:spPr>
          <a:xfrm>
            <a:off x="6020941" y="4806540"/>
            <a:ext cx="459271" cy="105469"/>
          </a:xfrm>
          <a:prstGeom prst="rect">
            <a:avLst/>
          </a:prstGeom>
          <a:solidFill>
            <a:srgbClr val="977B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247930D0-7902-4039-85DB-A9365A9E3159}"/>
              </a:ext>
            </a:extLst>
          </p:cNvPr>
          <p:cNvSpPr/>
          <p:nvPr/>
        </p:nvSpPr>
        <p:spPr>
          <a:xfrm>
            <a:off x="6020941" y="4492761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719D032F-2C2D-4BDD-8BAD-9752781864E7}"/>
              </a:ext>
            </a:extLst>
          </p:cNvPr>
          <p:cNvSpPr/>
          <p:nvPr/>
        </p:nvSpPr>
        <p:spPr>
          <a:xfrm>
            <a:off x="6020941" y="4597354"/>
            <a:ext cx="459271" cy="105469"/>
          </a:xfrm>
          <a:prstGeom prst="rect">
            <a:avLst/>
          </a:prstGeom>
          <a:solidFill>
            <a:srgbClr val="977B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6EF86C6F-C10A-4A0A-A583-FB336B327C14}"/>
              </a:ext>
            </a:extLst>
          </p:cNvPr>
          <p:cNvSpPr/>
          <p:nvPr/>
        </p:nvSpPr>
        <p:spPr>
          <a:xfrm>
            <a:off x="6020941" y="4283575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F8E4FB38-06BE-44A7-99C9-E3F031BE9738}"/>
              </a:ext>
            </a:extLst>
          </p:cNvPr>
          <p:cNvSpPr/>
          <p:nvPr/>
        </p:nvSpPr>
        <p:spPr>
          <a:xfrm>
            <a:off x="6020941" y="4388168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9B1EC2BD-E1FD-49A9-9002-BE9DB21A32AD}"/>
              </a:ext>
            </a:extLst>
          </p:cNvPr>
          <p:cNvSpPr/>
          <p:nvPr/>
        </p:nvSpPr>
        <p:spPr>
          <a:xfrm>
            <a:off x="6020941" y="4074388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266048ED-9BC7-43E2-A0C4-3C5B807ED979}"/>
              </a:ext>
            </a:extLst>
          </p:cNvPr>
          <p:cNvSpPr/>
          <p:nvPr/>
        </p:nvSpPr>
        <p:spPr>
          <a:xfrm>
            <a:off x="6020941" y="4911134"/>
            <a:ext cx="459271" cy="105469"/>
          </a:xfrm>
          <a:prstGeom prst="rect">
            <a:avLst/>
          </a:prstGeom>
          <a:solidFill>
            <a:srgbClr val="977B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4DAB15E6-7A57-4426-AE50-F2A64CD00B16}"/>
              </a:ext>
            </a:extLst>
          </p:cNvPr>
          <p:cNvSpPr/>
          <p:nvPr/>
        </p:nvSpPr>
        <p:spPr>
          <a:xfrm>
            <a:off x="6020941" y="5015719"/>
            <a:ext cx="459271" cy="105469"/>
          </a:xfrm>
          <a:prstGeom prst="rect">
            <a:avLst/>
          </a:prstGeom>
          <a:solidFill>
            <a:srgbClr val="977B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TextBox 160">
            <a:extLst>
              <a:ext uri="{FF2B5EF4-FFF2-40B4-BE49-F238E27FC236}">
                <a16:creationId xmlns:a16="http://schemas.microsoft.com/office/drawing/2014/main" id="{0CCEE1FD-518A-4C53-AD96-1FE94C9E9DE8}"/>
              </a:ext>
            </a:extLst>
          </p:cNvPr>
          <p:cNvSpPr txBox="1"/>
          <p:nvPr/>
        </p:nvSpPr>
        <p:spPr>
          <a:xfrm>
            <a:off x="5758092" y="2708920"/>
            <a:ext cx="938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26,49%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2DADC0BF-6FA2-4EF3-BA68-6666036C7867}"/>
              </a:ext>
            </a:extLst>
          </p:cNvPr>
          <p:cNvSpPr/>
          <p:nvPr/>
        </p:nvSpPr>
        <p:spPr>
          <a:xfrm>
            <a:off x="6020940" y="3551423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769A6097-1BD3-4F37-A730-F6757960995B}"/>
              </a:ext>
            </a:extLst>
          </p:cNvPr>
          <p:cNvSpPr/>
          <p:nvPr/>
        </p:nvSpPr>
        <p:spPr>
          <a:xfrm>
            <a:off x="6020940" y="3656016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D5865361-4290-428D-8967-2286C2DA25F3}"/>
              </a:ext>
            </a:extLst>
          </p:cNvPr>
          <p:cNvSpPr/>
          <p:nvPr/>
        </p:nvSpPr>
        <p:spPr>
          <a:xfrm>
            <a:off x="6020940" y="3446830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097BEED3-7E3A-4F96-B536-B34FC3E66507}"/>
              </a:ext>
            </a:extLst>
          </p:cNvPr>
          <p:cNvSpPr/>
          <p:nvPr/>
        </p:nvSpPr>
        <p:spPr>
          <a:xfrm>
            <a:off x="5760132" y="5219839"/>
            <a:ext cx="938144" cy="339195"/>
          </a:xfrm>
          <a:prstGeom prst="rect">
            <a:avLst/>
          </a:prstGeom>
        </p:spPr>
        <p:txBody>
          <a:bodyPr wrap="square" lIns="182880" rIns="182880" bIns="73152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50-64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CF9342A7-0EB1-4769-9555-DDD763948371}"/>
              </a:ext>
            </a:extLst>
          </p:cNvPr>
          <p:cNvSpPr/>
          <p:nvPr/>
        </p:nvSpPr>
        <p:spPr>
          <a:xfrm>
            <a:off x="6020941" y="3370570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44EA950D-CFDF-4AB2-8A04-C3A745438306}"/>
              </a:ext>
            </a:extLst>
          </p:cNvPr>
          <p:cNvSpPr/>
          <p:nvPr/>
        </p:nvSpPr>
        <p:spPr>
          <a:xfrm>
            <a:off x="6020941" y="3154546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4D76A7B1-AF35-4292-AF8D-02B8AF39AFF8}"/>
              </a:ext>
            </a:extLst>
          </p:cNvPr>
          <p:cNvSpPr/>
          <p:nvPr/>
        </p:nvSpPr>
        <p:spPr>
          <a:xfrm>
            <a:off x="6020941" y="3262558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F6047913-BE70-4B22-8593-2E6239A7914D}"/>
              </a:ext>
            </a:extLst>
          </p:cNvPr>
          <p:cNvSpPr/>
          <p:nvPr/>
        </p:nvSpPr>
        <p:spPr>
          <a:xfrm>
            <a:off x="6020939" y="3043991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ZoneTexte 182">
            <a:extLst>
              <a:ext uri="{FF2B5EF4-FFF2-40B4-BE49-F238E27FC236}">
                <a16:creationId xmlns:a16="http://schemas.microsoft.com/office/drawing/2014/main" id="{57E489B7-BCE9-4B07-BB47-B6290944BE7D}"/>
              </a:ext>
            </a:extLst>
          </p:cNvPr>
          <p:cNvSpPr txBox="1"/>
          <p:nvPr/>
        </p:nvSpPr>
        <p:spPr>
          <a:xfrm>
            <a:off x="936712" y="1916832"/>
            <a:ext cx="7198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b="1" dirty="0"/>
              <a:t>Aucune mention des intervenant.e.s que l’on voit et qui parlent par classes d’âge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E7A80B08-7E4C-4714-8BC0-0B30D361C514}"/>
              </a:ext>
            </a:extLst>
          </p:cNvPr>
          <p:cNvSpPr/>
          <p:nvPr/>
        </p:nvSpPr>
        <p:spPr>
          <a:xfrm>
            <a:off x="7057561" y="3755373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FB744C27-0D2C-4250-9602-616ECFCB8BD6}"/>
              </a:ext>
            </a:extLst>
          </p:cNvPr>
          <p:cNvSpPr/>
          <p:nvPr/>
        </p:nvSpPr>
        <p:spPr>
          <a:xfrm>
            <a:off x="7057561" y="3859965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7EEC9A22-29B4-46C3-8465-A9AF4AC7F245}"/>
              </a:ext>
            </a:extLst>
          </p:cNvPr>
          <p:cNvSpPr/>
          <p:nvPr/>
        </p:nvSpPr>
        <p:spPr>
          <a:xfrm>
            <a:off x="7057561" y="3964558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32F9A4DF-77C4-4BAF-87FF-A58F4289670A}"/>
              </a:ext>
            </a:extLst>
          </p:cNvPr>
          <p:cNvSpPr/>
          <p:nvPr/>
        </p:nvSpPr>
        <p:spPr>
          <a:xfrm>
            <a:off x="7057561" y="4696710"/>
            <a:ext cx="459271" cy="105469"/>
          </a:xfrm>
          <a:prstGeom prst="rect">
            <a:avLst/>
          </a:prstGeom>
          <a:solidFill>
            <a:srgbClr val="977B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61C1F3BE-04A1-48C3-8B46-1398ACCEED9D}"/>
              </a:ext>
            </a:extLst>
          </p:cNvPr>
          <p:cNvSpPr/>
          <p:nvPr/>
        </p:nvSpPr>
        <p:spPr>
          <a:xfrm>
            <a:off x="7057561" y="4801303"/>
            <a:ext cx="459271" cy="105469"/>
          </a:xfrm>
          <a:prstGeom prst="rect">
            <a:avLst/>
          </a:prstGeom>
          <a:solidFill>
            <a:srgbClr val="977B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D1588F32-9AC4-4497-8BAE-CCF981B7A612}"/>
              </a:ext>
            </a:extLst>
          </p:cNvPr>
          <p:cNvSpPr/>
          <p:nvPr/>
        </p:nvSpPr>
        <p:spPr>
          <a:xfrm>
            <a:off x="7057561" y="4487524"/>
            <a:ext cx="459271" cy="105469"/>
          </a:xfrm>
          <a:prstGeom prst="rect">
            <a:avLst/>
          </a:prstGeom>
          <a:solidFill>
            <a:srgbClr val="977B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55407065-95E8-40D8-A671-B540431B2F98}"/>
              </a:ext>
            </a:extLst>
          </p:cNvPr>
          <p:cNvSpPr/>
          <p:nvPr/>
        </p:nvSpPr>
        <p:spPr>
          <a:xfrm>
            <a:off x="7057561" y="4592117"/>
            <a:ext cx="459271" cy="105469"/>
          </a:xfrm>
          <a:prstGeom prst="rect">
            <a:avLst/>
          </a:prstGeom>
          <a:solidFill>
            <a:srgbClr val="977B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981D21B9-23DF-4546-8825-C93DE650B68D}"/>
              </a:ext>
            </a:extLst>
          </p:cNvPr>
          <p:cNvSpPr/>
          <p:nvPr/>
        </p:nvSpPr>
        <p:spPr>
          <a:xfrm>
            <a:off x="7057561" y="4278338"/>
            <a:ext cx="459271" cy="105469"/>
          </a:xfrm>
          <a:prstGeom prst="rect">
            <a:avLst/>
          </a:prstGeom>
          <a:solidFill>
            <a:srgbClr val="977B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67D73350-088C-4EE6-ABB2-1FEDC7DE51E2}"/>
              </a:ext>
            </a:extLst>
          </p:cNvPr>
          <p:cNvSpPr/>
          <p:nvPr/>
        </p:nvSpPr>
        <p:spPr>
          <a:xfrm>
            <a:off x="7057561" y="4382931"/>
            <a:ext cx="459271" cy="105469"/>
          </a:xfrm>
          <a:prstGeom prst="rect">
            <a:avLst/>
          </a:prstGeom>
          <a:solidFill>
            <a:srgbClr val="977B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CDC07EEE-93C8-4E03-8753-81EAEA9A1952}"/>
              </a:ext>
            </a:extLst>
          </p:cNvPr>
          <p:cNvSpPr/>
          <p:nvPr/>
        </p:nvSpPr>
        <p:spPr>
          <a:xfrm>
            <a:off x="7057561" y="4069151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6A2C11C3-D6E2-49F1-9488-2E9F4DEEE636}"/>
              </a:ext>
            </a:extLst>
          </p:cNvPr>
          <p:cNvSpPr/>
          <p:nvPr/>
        </p:nvSpPr>
        <p:spPr>
          <a:xfrm>
            <a:off x="7057561" y="4173745"/>
            <a:ext cx="459271" cy="105469"/>
          </a:xfrm>
          <a:prstGeom prst="rect">
            <a:avLst/>
          </a:prstGeom>
          <a:solidFill>
            <a:srgbClr val="977B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EA3A2405-B5E0-4D68-B2EF-D0547A3D8003}"/>
              </a:ext>
            </a:extLst>
          </p:cNvPr>
          <p:cNvSpPr/>
          <p:nvPr/>
        </p:nvSpPr>
        <p:spPr>
          <a:xfrm>
            <a:off x="7057561" y="4905897"/>
            <a:ext cx="459271" cy="105469"/>
          </a:xfrm>
          <a:prstGeom prst="rect">
            <a:avLst/>
          </a:prstGeom>
          <a:solidFill>
            <a:srgbClr val="977B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955A93FE-101C-454C-A95F-3E3CF0BD0359}"/>
              </a:ext>
            </a:extLst>
          </p:cNvPr>
          <p:cNvSpPr/>
          <p:nvPr/>
        </p:nvSpPr>
        <p:spPr>
          <a:xfrm>
            <a:off x="7057561" y="5010482"/>
            <a:ext cx="459271" cy="105469"/>
          </a:xfrm>
          <a:prstGeom prst="rect">
            <a:avLst/>
          </a:prstGeom>
          <a:solidFill>
            <a:srgbClr val="977B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66EA0021-D2DB-4D53-92C0-BCD982BEDD0E}"/>
              </a:ext>
            </a:extLst>
          </p:cNvPr>
          <p:cNvSpPr/>
          <p:nvPr/>
        </p:nvSpPr>
        <p:spPr>
          <a:xfrm>
            <a:off x="7057562" y="3755372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79DF1D86-F00B-4C64-93C0-28BF15935333}"/>
              </a:ext>
            </a:extLst>
          </p:cNvPr>
          <p:cNvSpPr/>
          <p:nvPr/>
        </p:nvSpPr>
        <p:spPr>
          <a:xfrm>
            <a:off x="7057562" y="3859965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7090A365-76FB-4EDD-AFC7-B62919FA2D72}"/>
              </a:ext>
            </a:extLst>
          </p:cNvPr>
          <p:cNvSpPr/>
          <p:nvPr/>
        </p:nvSpPr>
        <p:spPr>
          <a:xfrm>
            <a:off x="7057562" y="3964558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F525AF45-2080-4FFF-A5D5-3B3C2BB810A2}"/>
              </a:ext>
            </a:extLst>
          </p:cNvPr>
          <p:cNvSpPr/>
          <p:nvPr/>
        </p:nvSpPr>
        <p:spPr>
          <a:xfrm>
            <a:off x="7057562" y="4696710"/>
            <a:ext cx="459271" cy="105469"/>
          </a:xfrm>
          <a:prstGeom prst="rect">
            <a:avLst/>
          </a:prstGeom>
          <a:solidFill>
            <a:srgbClr val="977B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F8663D7B-7CFF-4B8C-9349-868F36451EE7}"/>
              </a:ext>
            </a:extLst>
          </p:cNvPr>
          <p:cNvSpPr/>
          <p:nvPr/>
        </p:nvSpPr>
        <p:spPr>
          <a:xfrm>
            <a:off x="7057562" y="4801303"/>
            <a:ext cx="459271" cy="105469"/>
          </a:xfrm>
          <a:prstGeom prst="rect">
            <a:avLst/>
          </a:prstGeom>
          <a:solidFill>
            <a:srgbClr val="977B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E55687B9-31B2-43E5-983E-D1F1D60BD661}"/>
              </a:ext>
            </a:extLst>
          </p:cNvPr>
          <p:cNvSpPr/>
          <p:nvPr/>
        </p:nvSpPr>
        <p:spPr>
          <a:xfrm>
            <a:off x="7057562" y="4487524"/>
            <a:ext cx="459271" cy="105469"/>
          </a:xfrm>
          <a:prstGeom prst="rect">
            <a:avLst/>
          </a:prstGeom>
          <a:solidFill>
            <a:srgbClr val="977B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C6386B73-361E-4510-A1C5-D5D911AAF5BB}"/>
              </a:ext>
            </a:extLst>
          </p:cNvPr>
          <p:cNvSpPr/>
          <p:nvPr/>
        </p:nvSpPr>
        <p:spPr>
          <a:xfrm>
            <a:off x="7057562" y="4592117"/>
            <a:ext cx="459271" cy="105469"/>
          </a:xfrm>
          <a:prstGeom prst="rect">
            <a:avLst/>
          </a:prstGeom>
          <a:solidFill>
            <a:srgbClr val="977B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52829AB5-EE4C-493F-B7AD-3DC87E75C767}"/>
              </a:ext>
            </a:extLst>
          </p:cNvPr>
          <p:cNvSpPr/>
          <p:nvPr/>
        </p:nvSpPr>
        <p:spPr>
          <a:xfrm>
            <a:off x="7057562" y="4278338"/>
            <a:ext cx="459271" cy="105469"/>
          </a:xfrm>
          <a:prstGeom prst="rect">
            <a:avLst/>
          </a:prstGeom>
          <a:solidFill>
            <a:srgbClr val="977B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E0613104-DFEE-4404-B5AC-F56196032988}"/>
              </a:ext>
            </a:extLst>
          </p:cNvPr>
          <p:cNvSpPr/>
          <p:nvPr/>
        </p:nvSpPr>
        <p:spPr>
          <a:xfrm>
            <a:off x="7057562" y="4382931"/>
            <a:ext cx="459271" cy="105469"/>
          </a:xfrm>
          <a:prstGeom prst="rect">
            <a:avLst/>
          </a:prstGeom>
          <a:solidFill>
            <a:srgbClr val="977B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94ED06F6-B4D6-4D6D-BD32-F1FB75A28C7C}"/>
              </a:ext>
            </a:extLst>
          </p:cNvPr>
          <p:cNvSpPr/>
          <p:nvPr/>
        </p:nvSpPr>
        <p:spPr>
          <a:xfrm>
            <a:off x="7057562" y="4069151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AD4CAF62-D049-4FE6-BD92-CED737039326}"/>
              </a:ext>
            </a:extLst>
          </p:cNvPr>
          <p:cNvSpPr/>
          <p:nvPr/>
        </p:nvSpPr>
        <p:spPr>
          <a:xfrm>
            <a:off x="7057562" y="4173745"/>
            <a:ext cx="459271" cy="105469"/>
          </a:xfrm>
          <a:prstGeom prst="rect">
            <a:avLst/>
          </a:prstGeom>
          <a:solidFill>
            <a:srgbClr val="977B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A57FCE4E-1ED0-494E-B6AA-C94399816B27}"/>
              </a:ext>
            </a:extLst>
          </p:cNvPr>
          <p:cNvSpPr/>
          <p:nvPr/>
        </p:nvSpPr>
        <p:spPr>
          <a:xfrm>
            <a:off x="7057562" y="4905897"/>
            <a:ext cx="459271" cy="105469"/>
          </a:xfrm>
          <a:prstGeom prst="rect">
            <a:avLst/>
          </a:prstGeom>
          <a:solidFill>
            <a:srgbClr val="977B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5CDBEE73-7608-4CC4-8B97-BB0A50D241B1}"/>
              </a:ext>
            </a:extLst>
          </p:cNvPr>
          <p:cNvSpPr/>
          <p:nvPr/>
        </p:nvSpPr>
        <p:spPr>
          <a:xfrm>
            <a:off x="7057562" y="5010482"/>
            <a:ext cx="459271" cy="105469"/>
          </a:xfrm>
          <a:prstGeom prst="rect">
            <a:avLst/>
          </a:prstGeom>
          <a:solidFill>
            <a:srgbClr val="977B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TextBox 160">
            <a:extLst>
              <a:ext uri="{FF2B5EF4-FFF2-40B4-BE49-F238E27FC236}">
                <a16:creationId xmlns:a16="http://schemas.microsoft.com/office/drawing/2014/main" id="{3BC70F79-6352-4BED-BB40-9EE82217C20D}"/>
              </a:ext>
            </a:extLst>
          </p:cNvPr>
          <p:cNvSpPr txBox="1"/>
          <p:nvPr/>
        </p:nvSpPr>
        <p:spPr>
          <a:xfrm>
            <a:off x="6838212" y="2708920"/>
            <a:ext cx="938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35,66%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DEDB3548-069F-485C-8159-F07CBEE9D47D}"/>
              </a:ext>
            </a:extLst>
          </p:cNvPr>
          <p:cNvSpPr/>
          <p:nvPr/>
        </p:nvSpPr>
        <p:spPr>
          <a:xfrm>
            <a:off x="7057561" y="3546186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D9E05BD1-FB74-4C46-BAA1-F77B77228243}"/>
              </a:ext>
            </a:extLst>
          </p:cNvPr>
          <p:cNvSpPr/>
          <p:nvPr/>
        </p:nvSpPr>
        <p:spPr>
          <a:xfrm>
            <a:off x="7057561" y="3650779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AC9CB837-FEB8-4B87-8459-1ED149133B39}"/>
              </a:ext>
            </a:extLst>
          </p:cNvPr>
          <p:cNvSpPr/>
          <p:nvPr/>
        </p:nvSpPr>
        <p:spPr>
          <a:xfrm>
            <a:off x="7057561" y="3441593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FF2FA2E7-1AA8-4F8E-B617-836B80A3A493}"/>
              </a:ext>
            </a:extLst>
          </p:cNvPr>
          <p:cNvSpPr/>
          <p:nvPr/>
        </p:nvSpPr>
        <p:spPr>
          <a:xfrm>
            <a:off x="7057562" y="3365333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373A511C-C021-4E07-8C06-B5E03C35A35B}"/>
              </a:ext>
            </a:extLst>
          </p:cNvPr>
          <p:cNvSpPr/>
          <p:nvPr/>
        </p:nvSpPr>
        <p:spPr>
          <a:xfrm>
            <a:off x="7057562" y="3149309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C99119EA-0D03-4DDE-AD73-7F14092E761A}"/>
              </a:ext>
            </a:extLst>
          </p:cNvPr>
          <p:cNvSpPr/>
          <p:nvPr/>
        </p:nvSpPr>
        <p:spPr>
          <a:xfrm>
            <a:off x="7057562" y="3257321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DD1B4B0E-5400-4D38-AE6F-B07781D3F8F1}"/>
              </a:ext>
            </a:extLst>
          </p:cNvPr>
          <p:cNvSpPr/>
          <p:nvPr/>
        </p:nvSpPr>
        <p:spPr>
          <a:xfrm>
            <a:off x="7057560" y="3038754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BFC99244-2040-445E-8FA7-74302098AD21}"/>
              </a:ext>
            </a:extLst>
          </p:cNvPr>
          <p:cNvSpPr/>
          <p:nvPr/>
        </p:nvSpPr>
        <p:spPr>
          <a:xfrm>
            <a:off x="6818123" y="5178036"/>
            <a:ext cx="938144" cy="339195"/>
          </a:xfrm>
          <a:prstGeom prst="rect">
            <a:avLst/>
          </a:prstGeom>
        </p:spPr>
        <p:txBody>
          <a:bodyPr wrap="square" lIns="182880" rIns="182880" bIns="73152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+65</a:t>
            </a:r>
          </a:p>
        </p:txBody>
      </p:sp>
      <p:sp>
        <p:nvSpPr>
          <p:cNvPr id="219" name="Titre 6">
            <a:extLst>
              <a:ext uri="{FF2B5EF4-FFF2-40B4-BE49-F238E27FC236}">
                <a16:creationId xmlns:a16="http://schemas.microsoft.com/office/drawing/2014/main" id="{4FF13F87-CD71-4043-8972-C7F6FCE6F486}"/>
              </a:ext>
            </a:extLst>
          </p:cNvPr>
          <p:cNvSpPr txBox="1">
            <a:spLocks/>
          </p:cNvSpPr>
          <p:nvPr/>
        </p:nvSpPr>
        <p:spPr>
          <a:xfrm>
            <a:off x="2789802" y="279962"/>
            <a:ext cx="3564396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378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100" kern="800" spc="-4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000" spc="600" dirty="0">
                <a:solidFill>
                  <a:srgbClr val="009EE3"/>
                </a:solidFill>
              </a:rPr>
              <a:t>ÂGE</a:t>
            </a:r>
            <a:endParaRPr lang="fr-FR" sz="2000" spc="600" dirty="0">
              <a:solidFill>
                <a:srgbClr val="009EE3"/>
              </a:solidFill>
            </a:endParaRP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6D7FF777-3786-9149-9A90-501576D1535E}"/>
              </a:ext>
            </a:extLst>
          </p:cNvPr>
          <p:cNvSpPr/>
          <p:nvPr/>
        </p:nvSpPr>
        <p:spPr>
          <a:xfrm>
            <a:off x="4175956" y="944724"/>
            <a:ext cx="720080" cy="152799"/>
          </a:xfrm>
          <a:prstGeom prst="rect">
            <a:avLst/>
          </a:prstGeom>
          <a:solidFill>
            <a:srgbClr val="009E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009EE3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0872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 159">
            <a:extLst>
              <a:ext uri="{FF2B5EF4-FFF2-40B4-BE49-F238E27FC236}">
                <a16:creationId xmlns:a16="http://schemas.microsoft.com/office/drawing/2014/main" id="{FA18A909-72E8-4146-8DF1-0C9CC9643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79" y="-37300"/>
            <a:ext cx="2122268" cy="113482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FC96E6F-3E28-40AF-8427-2BC8C5118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277" y="171468"/>
            <a:ext cx="2788207" cy="59323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88665EE-CD9B-4D20-BE1D-6E5A43D42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564" y="2060848"/>
            <a:ext cx="7956884" cy="444236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FCA65C2-B866-4868-B7DB-51AD29D5C40D}"/>
              </a:ext>
            </a:extLst>
          </p:cNvPr>
          <p:cNvSpPr txBox="1"/>
          <p:nvPr/>
        </p:nvSpPr>
        <p:spPr>
          <a:xfrm>
            <a:off x="1045840" y="1326250"/>
            <a:ext cx="7198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b="1" dirty="0"/>
              <a:t>Répartition des catégories socio-professionnelles dans l’information</a:t>
            </a:r>
          </a:p>
        </p:txBody>
      </p:sp>
      <p:sp>
        <p:nvSpPr>
          <p:cNvPr id="10" name="Titre 6">
            <a:extLst>
              <a:ext uri="{FF2B5EF4-FFF2-40B4-BE49-F238E27FC236}">
                <a16:creationId xmlns:a16="http://schemas.microsoft.com/office/drawing/2014/main" id="{1776B62F-C7B5-4D43-8DFF-8CCE7A2DFC22}"/>
              </a:ext>
            </a:extLst>
          </p:cNvPr>
          <p:cNvSpPr txBox="1">
            <a:spLocks/>
          </p:cNvSpPr>
          <p:nvPr/>
        </p:nvSpPr>
        <p:spPr>
          <a:xfrm>
            <a:off x="2789802" y="279962"/>
            <a:ext cx="3564396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378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100" kern="800" spc="-4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000" spc="600" dirty="0">
                <a:solidFill>
                  <a:srgbClr val="009EE3"/>
                </a:solidFill>
              </a:rPr>
              <a:t>CSP</a:t>
            </a:r>
            <a:endParaRPr lang="fr-FR" sz="2000" spc="600" dirty="0">
              <a:solidFill>
                <a:srgbClr val="009EE3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FFD7AD-0F54-D643-9957-B6CE35AFE449}"/>
              </a:ext>
            </a:extLst>
          </p:cNvPr>
          <p:cNvSpPr/>
          <p:nvPr/>
        </p:nvSpPr>
        <p:spPr>
          <a:xfrm>
            <a:off x="4175956" y="944724"/>
            <a:ext cx="720080" cy="152799"/>
          </a:xfrm>
          <a:prstGeom prst="rect">
            <a:avLst/>
          </a:prstGeom>
          <a:solidFill>
            <a:srgbClr val="009E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009EE3"/>
                </a:solidFill>
              </a:ln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A683788-73D1-CB4B-B2BD-DE5FF12A2285}"/>
              </a:ext>
            </a:extLst>
          </p:cNvPr>
          <p:cNvSpPr txBox="1"/>
          <p:nvPr/>
        </p:nvSpPr>
        <p:spPr>
          <a:xfrm>
            <a:off x="2447764" y="1772816"/>
            <a:ext cx="4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62218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2013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- </a:t>
            </a:r>
            <a:r>
              <a:rPr lang="en-US" sz="1800" dirty="0">
                <a:solidFill>
                  <a:srgbClr val="C8509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2017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02697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925"/>
            <a:ext cx="7772400" cy="882795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600" dirty="0">
                <a:solidFill>
                  <a:srgbClr val="62218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2013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- </a:t>
            </a:r>
            <a:r>
              <a:rPr lang="en-US" sz="1600" dirty="0">
                <a:solidFill>
                  <a:srgbClr val="C8509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2017</a:t>
            </a:r>
          </a:p>
        </p:txBody>
      </p:sp>
      <p:pic>
        <p:nvPicPr>
          <p:cNvPr id="160" name="Image 159">
            <a:extLst>
              <a:ext uri="{FF2B5EF4-FFF2-40B4-BE49-F238E27FC236}">
                <a16:creationId xmlns:a16="http://schemas.microsoft.com/office/drawing/2014/main" id="{FA18A909-72E8-4146-8DF1-0C9CC9643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79" y="-37300"/>
            <a:ext cx="2122268" cy="113482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FC96E6F-3E28-40AF-8427-2BC8C5118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277" y="171468"/>
            <a:ext cx="2788207" cy="59323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DE4264C-9961-4CB2-BEF2-C92E5FB07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564" y="2060848"/>
            <a:ext cx="7956884" cy="456929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609ECD9-6796-497E-986A-5B30ADD9BCAF}"/>
              </a:ext>
            </a:extLst>
          </p:cNvPr>
          <p:cNvSpPr txBox="1"/>
          <p:nvPr/>
        </p:nvSpPr>
        <p:spPr>
          <a:xfrm>
            <a:off x="878801" y="1254242"/>
            <a:ext cx="7198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b="1" dirty="0"/>
              <a:t>Répartition des catégories socio-professionnelles dans le divertissement</a:t>
            </a:r>
          </a:p>
        </p:txBody>
      </p:sp>
      <p:sp>
        <p:nvSpPr>
          <p:cNvPr id="10" name="Titre 6">
            <a:extLst>
              <a:ext uri="{FF2B5EF4-FFF2-40B4-BE49-F238E27FC236}">
                <a16:creationId xmlns:a16="http://schemas.microsoft.com/office/drawing/2014/main" id="{C7F156AC-ECE4-8F47-ADC3-DC6103779835}"/>
              </a:ext>
            </a:extLst>
          </p:cNvPr>
          <p:cNvSpPr txBox="1">
            <a:spLocks/>
          </p:cNvSpPr>
          <p:nvPr/>
        </p:nvSpPr>
        <p:spPr>
          <a:xfrm>
            <a:off x="2789802" y="279962"/>
            <a:ext cx="3564396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378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100" kern="800" spc="-4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000" spc="600" dirty="0">
                <a:solidFill>
                  <a:srgbClr val="009EE3"/>
                </a:solidFill>
              </a:rPr>
              <a:t>CSP</a:t>
            </a:r>
            <a:endParaRPr lang="fr-FR" sz="2000" spc="600" dirty="0">
              <a:solidFill>
                <a:srgbClr val="009EE3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528180-B0B2-3243-81CA-B8263E519B40}"/>
              </a:ext>
            </a:extLst>
          </p:cNvPr>
          <p:cNvSpPr/>
          <p:nvPr/>
        </p:nvSpPr>
        <p:spPr>
          <a:xfrm>
            <a:off x="4175956" y="944724"/>
            <a:ext cx="720080" cy="152799"/>
          </a:xfrm>
          <a:prstGeom prst="rect">
            <a:avLst/>
          </a:prstGeom>
          <a:solidFill>
            <a:srgbClr val="009E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009EE3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12972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925"/>
            <a:ext cx="7772400" cy="113482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1600" dirty="0">
              <a:solidFill>
                <a:srgbClr val="C8509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0" name="Image 159">
            <a:extLst>
              <a:ext uri="{FF2B5EF4-FFF2-40B4-BE49-F238E27FC236}">
                <a16:creationId xmlns:a16="http://schemas.microsoft.com/office/drawing/2014/main" id="{FA18A909-72E8-4146-8DF1-0C9CC9643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79" y="-37300"/>
            <a:ext cx="2122268" cy="113482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57F0E58-59EF-4D69-A183-B7A135491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156" y="299180"/>
            <a:ext cx="2880320" cy="68154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328FB63-5E7E-4FFE-9E72-DB7211FAC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77" y="3320988"/>
            <a:ext cx="8877445" cy="28443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74A4DE8-251D-4696-97E2-7F2922FB00D7}"/>
              </a:ext>
            </a:extLst>
          </p:cNvPr>
          <p:cNvSpPr/>
          <p:nvPr/>
        </p:nvSpPr>
        <p:spPr>
          <a:xfrm>
            <a:off x="827584" y="1591632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Clr>
                <a:srgbClr val="622181"/>
              </a:buClr>
              <a:buFont typeface="Wingdings" panose="05000000000000000000" pitchFamily="2" charset="2"/>
              <a:buChar char="§"/>
            </a:pPr>
            <a:r>
              <a:rPr lang="fr-BE" altLang="fr-FR" sz="1800" dirty="0"/>
              <a:t>Personnes en situation de handicap : 1,48% des </a:t>
            </a:r>
            <a:r>
              <a:rPr lang="fr-BE" altLang="fr-FR" sz="1800" dirty="0" err="1"/>
              <a:t>intervenant.e.s</a:t>
            </a:r>
            <a:endParaRPr lang="fr-BE" altLang="fr-FR" sz="1800" dirty="0"/>
          </a:p>
          <a:p>
            <a:pPr marL="285750" indent="-285750">
              <a:spcBef>
                <a:spcPct val="0"/>
              </a:spcBef>
              <a:buClr>
                <a:srgbClr val="622181"/>
              </a:buClr>
              <a:buFont typeface="Wingdings" panose="05000000000000000000" pitchFamily="2" charset="2"/>
              <a:buChar char="§"/>
            </a:pPr>
            <a:r>
              <a:rPr lang="fr-BE" altLang="fr-FR" sz="1800" dirty="0"/>
              <a:t>Davantage dans le rôle passif de </a:t>
            </a:r>
            <a:r>
              <a:rPr lang="fr-BE" altLang="fr-FR" sz="1800" dirty="0" err="1"/>
              <a:t>figurant.e</a:t>
            </a:r>
            <a:r>
              <a:rPr lang="fr-BE" altLang="fr-FR" sz="1800" dirty="0"/>
              <a:t> et celui de vox populi (affect)</a:t>
            </a:r>
          </a:p>
          <a:p>
            <a:pPr marL="285750" indent="-285750">
              <a:spcBef>
                <a:spcPct val="0"/>
              </a:spcBef>
              <a:buClr>
                <a:srgbClr val="622181"/>
              </a:buClr>
              <a:buFont typeface="Wingdings" panose="05000000000000000000" pitchFamily="2" charset="2"/>
              <a:buChar char="§"/>
            </a:pPr>
            <a:r>
              <a:rPr lang="fr-BE" altLang="fr-FR" sz="1800" dirty="0"/>
              <a:t>Exclues du rôle d’</a:t>
            </a:r>
            <a:r>
              <a:rPr lang="fr-BE" altLang="fr-FR" sz="1800" dirty="0" err="1"/>
              <a:t>expert.e</a:t>
            </a:r>
            <a:r>
              <a:rPr lang="fr-BE" altLang="fr-FR" sz="1800" dirty="0"/>
              <a:t> et de </a:t>
            </a:r>
            <a:r>
              <a:rPr lang="fr-BE" altLang="fr-FR" sz="1800" dirty="0" err="1"/>
              <a:t>candidat.e</a:t>
            </a:r>
            <a:r>
              <a:rPr lang="fr-BE" altLang="fr-FR" sz="1800" dirty="0"/>
              <a:t> à un jeu</a:t>
            </a:r>
          </a:p>
          <a:p>
            <a:pPr marL="285750" indent="-285750">
              <a:spcBef>
                <a:spcPct val="0"/>
              </a:spcBef>
              <a:buClr>
                <a:srgbClr val="622181"/>
              </a:buClr>
              <a:buFont typeface="Wingdings" panose="05000000000000000000" pitchFamily="2" charset="2"/>
              <a:buChar char="§"/>
            </a:pPr>
            <a:r>
              <a:rPr lang="fr-BE" altLang="fr-FR" sz="1800" dirty="0"/>
              <a:t>Dans 39,96% des cas, associées au marqueur « handicap »</a:t>
            </a:r>
          </a:p>
          <a:p>
            <a:pPr marL="285750" indent="-285750">
              <a:spcBef>
                <a:spcPct val="0"/>
              </a:spcBef>
              <a:buClr>
                <a:srgbClr val="622181"/>
              </a:buClr>
              <a:buFont typeface="Wingdings" panose="05000000000000000000" pitchFamily="2" charset="2"/>
              <a:buChar char="§"/>
            </a:pPr>
            <a:r>
              <a:rPr lang="fr-BE" altLang="fr-FR" sz="1800" dirty="0"/>
              <a:t>Plus fréquemment passives à l’écran </a:t>
            </a:r>
          </a:p>
        </p:txBody>
      </p:sp>
      <p:sp>
        <p:nvSpPr>
          <p:cNvPr id="9" name="Titre 6">
            <a:extLst>
              <a:ext uri="{FF2B5EF4-FFF2-40B4-BE49-F238E27FC236}">
                <a16:creationId xmlns:a16="http://schemas.microsoft.com/office/drawing/2014/main" id="{B66D3B7C-460A-954B-9F85-70FEDBE344C0}"/>
              </a:ext>
            </a:extLst>
          </p:cNvPr>
          <p:cNvSpPr txBox="1">
            <a:spLocks/>
          </p:cNvSpPr>
          <p:nvPr/>
        </p:nvSpPr>
        <p:spPr>
          <a:xfrm>
            <a:off x="2789802" y="279962"/>
            <a:ext cx="3564396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378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100" kern="800" spc="-4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000" spc="600" dirty="0">
                <a:solidFill>
                  <a:srgbClr val="009EE3"/>
                </a:solidFill>
              </a:rPr>
              <a:t>HANDICAP</a:t>
            </a:r>
            <a:endParaRPr lang="fr-FR" sz="2000" spc="600" dirty="0">
              <a:solidFill>
                <a:srgbClr val="009EE3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54C036-5B41-AD4F-B28B-4C0C9A4D9235}"/>
              </a:ext>
            </a:extLst>
          </p:cNvPr>
          <p:cNvSpPr/>
          <p:nvPr/>
        </p:nvSpPr>
        <p:spPr>
          <a:xfrm>
            <a:off x="4175956" y="944724"/>
            <a:ext cx="720080" cy="152799"/>
          </a:xfrm>
          <a:prstGeom prst="rect">
            <a:avLst/>
          </a:prstGeom>
          <a:solidFill>
            <a:srgbClr val="009E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009EE3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48107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4320E6A-B17F-4085-A5A7-4CB57C10C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55"/>
            <a:ext cx="4848301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BF862E6-C129-4051-8FEE-7F9F77B11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684" y="-3955"/>
            <a:ext cx="4848301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75556" y="5085184"/>
            <a:ext cx="2916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solidFill>
                  <a:schemeClr val="bg1"/>
                </a:solidFill>
              </a:rPr>
              <a:t>Joëlle DESTERBECQ</a:t>
            </a:r>
          </a:p>
          <a:p>
            <a:r>
              <a:rPr lang="fr-BE" sz="1800" i="1" dirty="0">
                <a:solidFill>
                  <a:schemeClr val="bg1"/>
                </a:solidFill>
              </a:rPr>
              <a:t>Directrice des Etudes et Recherches au CSA</a:t>
            </a:r>
          </a:p>
        </p:txBody>
      </p:sp>
    </p:spTree>
    <p:extLst>
      <p:ext uri="{BB962C8B-B14F-4D97-AF65-F5344CB8AC3E}">
        <p14:creationId xmlns:p14="http://schemas.microsoft.com/office/powerpoint/2010/main" val="35429853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65" y="25925"/>
            <a:ext cx="7772400" cy="113482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200" spc="600" dirty="0">
                <a:latin typeface="Segoe UI" panose="020B0502040204020203" pitchFamily="34" charset="0"/>
                <a:cs typeface="Segoe UI" panose="020B0502040204020203" pitchFamily="34" charset="0"/>
              </a:rPr>
              <a:t>CONCLUSIONS</a:t>
            </a: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1600" dirty="0">
              <a:solidFill>
                <a:srgbClr val="C8509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0" name="Image 159">
            <a:extLst>
              <a:ext uri="{FF2B5EF4-FFF2-40B4-BE49-F238E27FC236}">
                <a16:creationId xmlns:a16="http://schemas.microsoft.com/office/drawing/2014/main" id="{FA18A909-72E8-4146-8DF1-0C9CC9643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79" y="-37300"/>
            <a:ext cx="2122268" cy="113482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9EC5182-080C-4866-967A-57B18395B4BE}"/>
              </a:ext>
            </a:extLst>
          </p:cNvPr>
          <p:cNvSpPr/>
          <p:nvPr/>
        </p:nvSpPr>
        <p:spPr>
          <a:xfrm>
            <a:off x="1824909" y="1340585"/>
            <a:ext cx="6804756" cy="4824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Clr>
                <a:srgbClr val="881215"/>
              </a:buClr>
            </a:pPr>
            <a:endParaRPr lang="fr-BE" altLang="fr-FR" sz="2200" b="1" dirty="0"/>
          </a:p>
          <a:p>
            <a:pPr marL="342900" indent="-342900" algn="just">
              <a:lnSpc>
                <a:spcPct val="150000"/>
              </a:lnSpc>
              <a:spcBef>
                <a:spcPct val="0"/>
              </a:spcBef>
              <a:buClr>
                <a:srgbClr val="622181"/>
              </a:buClr>
              <a:buFont typeface="Wingdings" panose="05000000000000000000" pitchFamily="2" charset="2"/>
              <a:buChar char="§"/>
            </a:pPr>
            <a:r>
              <a:rPr lang="fr-BE" altLang="fr-FR" sz="1600" dirty="0"/>
              <a:t>Certains paramètres poursuivent les évolutions déjà amorcées précédemment ou amorcent des transformations </a:t>
            </a:r>
          </a:p>
          <a:p>
            <a:pPr marL="342900" indent="-342900" algn="just">
              <a:lnSpc>
                <a:spcPct val="150000"/>
              </a:lnSpc>
              <a:spcBef>
                <a:spcPct val="0"/>
              </a:spcBef>
              <a:buClr>
                <a:srgbClr val="622181"/>
              </a:buClr>
              <a:buFont typeface="Wingdings" panose="05000000000000000000" pitchFamily="2" charset="2"/>
              <a:buChar char="§"/>
            </a:pPr>
            <a:r>
              <a:rPr lang="fr-BE" altLang="fr-FR" sz="1600" dirty="0">
                <a:sym typeface="Wingdings" pitchFamily="2" charset="2"/>
              </a:rPr>
              <a:t></a:t>
            </a:r>
            <a:r>
              <a:rPr lang="fr-BE" altLang="fr-FR" sz="1600" dirty="0"/>
              <a:t> Pas de bouleversement mais des évolutions en « sauts de puces »</a:t>
            </a:r>
          </a:p>
          <a:p>
            <a:pPr marL="342900" indent="-342900" algn="just">
              <a:lnSpc>
                <a:spcPct val="150000"/>
              </a:lnSpc>
              <a:spcBef>
                <a:spcPct val="0"/>
              </a:spcBef>
              <a:buClr>
                <a:srgbClr val="622181"/>
              </a:buClr>
              <a:buFont typeface="Wingdings" panose="05000000000000000000" pitchFamily="2" charset="2"/>
              <a:buChar char="§"/>
            </a:pPr>
            <a:r>
              <a:rPr lang="fr-BE" altLang="fr-FR" sz="1600" dirty="0"/>
              <a:t>D’autres paramètres stagnent voire reculent alors qu’on pensait les changements impulsés </a:t>
            </a:r>
          </a:p>
          <a:p>
            <a:pPr marL="342900" indent="-342900" algn="just">
              <a:lnSpc>
                <a:spcPct val="150000"/>
              </a:lnSpc>
              <a:spcBef>
                <a:spcPct val="0"/>
              </a:spcBef>
              <a:buClr>
                <a:srgbClr val="622181"/>
              </a:buClr>
              <a:buFont typeface="Wingdings" panose="05000000000000000000" pitchFamily="2" charset="2"/>
              <a:buChar char="§"/>
            </a:pPr>
            <a:r>
              <a:rPr lang="fr-BE" altLang="fr-FR" sz="1600" dirty="0"/>
              <a:t>Récurrence de certains constats qui persistent au fil des analyses</a:t>
            </a:r>
          </a:p>
          <a:p>
            <a:pPr marL="342900" indent="-342900" algn="just">
              <a:lnSpc>
                <a:spcPct val="150000"/>
              </a:lnSpc>
              <a:spcBef>
                <a:spcPct val="0"/>
              </a:spcBef>
              <a:buClr>
                <a:srgbClr val="622181"/>
              </a:buClr>
              <a:buFont typeface="Wingdings" panose="05000000000000000000" pitchFamily="2" charset="2"/>
              <a:buChar char="§"/>
            </a:pPr>
            <a:r>
              <a:rPr lang="fr-BE" altLang="fr-FR" sz="1600" dirty="0"/>
              <a:t>Représentations qualitativement et quantitativement déséquilibrées entre :</a:t>
            </a:r>
          </a:p>
          <a:p>
            <a:pPr lvl="2" algn="just">
              <a:lnSpc>
                <a:spcPct val="150000"/>
              </a:lnSpc>
              <a:spcBef>
                <a:spcPct val="0"/>
              </a:spcBef>
              <a:buClr>
                <a:srgbClr val="622181"/>
              </a:buClr>
            </a:pPr>
            <a:r>
              <a:rPr lang="fr-BE" altLang="fr-FR" sz="1600" dirty="0"/>
              <a:t>&gt; Femmes, personnes issues de la diversité, personnes âgées et très jeunes, CSP moins qualifiées et </a:t>
            </a:r>
            <a:r>
              <a:rPr lang="fr-BE" altLang="fr-FR" sz="1600" dirty="0" err="1"/>
              <a:t>inactif.ve.s</a:t>
            </a:r>
            <a:r>
              <a:rPr lang="fr-BE" altLang="fr-FR" sz="1600" dirty="0"/>
              <a:t>, personnes en situation de handicap</a:t>
            </a:r>
          </a:p>
          <a:p>
            <a:pPr lvl="2" algn="just">
              <a:lnSpc>
                <a:spcPct val="150000"/>
              </a:lnSpc>
              <a:spcBef>
                <a:spcPct val="0"/>
              </a:spcBef>
              <a:buClr>
                <a:srgbClr val="622181"/>
              </a:buClr>
            </a:pPr>
            <a:r>
              <a:rPr lang="fr-BE" altLang="fr-FR" sz="1600" dirty="0"/>
              <a:t>&gt; Hommes, jeunes adultes, personnes vues comme « blanches », CSP supérieures, individus en « bonne » santé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C1047F-A294-48D6-AEC1-006353A97EDB}"/>
              </a:ext>
            </a:extLst>
          </p:cNvPr>
          <p:cNvSpPr/>
          <p:nvPr/>
        </p:nvSpPr>
        <p:spPr>
          <a:xfrm>
            <a:off x="1344256" y="2060848"/>
            <a:ext cx="324036" cy="4644516"/>
          </a:xfrm>
          <a:prstGeom prst="rect">
            <a:avLst/>
          </a:prstGeom>
          <a:solidFill>
            <a:srgbClr val="6E26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6" name="Rectangle : coins arrondis 44">
            <a:extLst>
              <a:ext uri="{FF2B5EF4-FFF2-40B4-BE49-F238E27FC236}">
                <a16:creationId xmlns:a16="http://schemas.microsoft.com/office/drawing/2014/main" id="{31270C6F-48BA-014A-AE85-C22694032671}"/>
              </a:ext>
            </a:extLst>
          </p:cNvPr>
          <p:cNvSpPr/>
          <p:nvPr/>
        </p:nvSpPr>
        <p:spPr>
          <a:xfrm>
            <a:off x="3584929" y="980728"/>
            <a:ext cx="2317072" cy="106532"/>
          </a:xfrm>
          <a:prstGeom prst="roundRect">
            <a:avLst/>
          </a:prstGeom>
          <a:solidFill>
            <a:srgbClr val="6E25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875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23E3B0FF-7C17-463C-9B2E-A2D583D5D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580" y="-42209"/>
            <a:ext cx="5002859" cy="707662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A44F5C4-CAA1-4249-9DC5-EB12E3BE6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-42209"/>
            <a:ext cx="4994578" cy="7064911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C938299A-88D6-4663-8DC1-23051F7FF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2160" y="1952836"/>
            <a:ext cx="2823356" cy="2353659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fr-FR" spc="225" dirty="0">
                <a:solidFill>
                  <a:srgbClr val="AB3FC9"/>
                </a:solidFill>
                <a:latin typeface="Multicolore" panose="02000000000000000000" pitchFamily="50" charset="0"/>
                <a:cs typeface="Segoe UI" panose="020B0502040204020203" pitchFamily="34" charset="0"/>
              </a:rPr>
              <a:t>Emilie</a:t>
            </a:r>
            <a:r>
              <a:rPr lang="fr-FR" spc="225" dirty="0">
                <a:latin typeface="Multicolore" panose="02000000000000000000" pitchFamily="50" charset="0"/>
                <a:cs typeface="Segoe UI" panose="020B0502040204020203" pitchFamily="34" charset="0"/>
              </a:rPr>
              <a:t> </a:t>
            </a:r>
            <a:r>
              <a:rPr lang="fr-FR" b="1" spc="225" dirty="0">
                <a:solidFill>
                  <a:srgbClr val="AB3FC9"/>
                </a:solidFill>
                <a:latin typeface="Multicolore" panose="02000000000000000000" pitchFamily="50" charset="0"/>
                <a:cs typeface="Segoe UI" panose="020B0502040204020203" pitchFamily="34" charset="0"/>
              </a:rPr>
              <a:t>HERBERT</a:t>
            </a:r>
          </a:p>
          <a:p>
            <a:pPr algn="r">
              <a:lnSpc>
                <a:spcPct val="100000"/>
              </a:lnSpc>
            </a:pPr>
            <a:r>
              <a:rPr lang="fr-FR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Chargée de Recherches </a:t>
            </a:r>
          </a:p>
          <a:p>
            <a:pPr algn="r">
              <a:lnSpc>
                <a:spcPct val="100000"/>
              </a:lnSpc>
            </a:pPr>
            <a:r>
              <a:rPr lang="fr-FR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au CSA</a:t>
            </a:r>
          </a:p>
          <a:p>
            <a:pPr algn="r">
              <a:lnSpc>
                <a:spcPct val="100000"/>
              </a:lnSpc>
            </a:pPr>
            <a:endParaRPr lang="fr-FR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00000"/>
              </a:lnSpc>
            </a:pPr>
            <a:endParaRPr lang="fr-FR" sz="1350" spc="225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2911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E11240-6ED7-49AD-91FF-6ED868A10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8508" y="1133848"/>
            <a:ext cx="2826983" cy="99417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fr-FR" sz="1800" spc="450" dirty="0">
                <a:latin typeface="Segoe UI Light" panose="020B0502040204020203" pitchFamily="34" charset="0"/>
                <a:cs typeface="Segoe UI Light" panose="020B0502040204020203" pitchFamily="34" charset="0"/>
              </a:rPr>
              <a:t>LE CORPUS(1/4)</a:t>
            </a:r>
            <a:br>
              <a:rPr lang="fr-FR" sz="1800" spc="45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fr-FR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L’étude en quelques chiffres</a:t>
            </a:r>
            <a:endParaRPr lang="fr-FR" sz="1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456EACA0-DA2A-4DF3-88D4-25ABE01DA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88919" cy="1196752"/>
          </a:xfrm>
          <a:prstGeom prst="rect">
            <a:avLst/>
          </a:prstGeom>
        </p:spPr>
      </p:pic>
      <p:sp>
        <p:nvSpPr>
          <p:cNvPr id="22" name="Freeform 139">
            <a:extLst>
              <a:ext uri="{FF2B5EF4-FFF2-40B4-BE49-F238E27FC236}">
                <a16:creationId xmlns:a16="http://schemas.microsoft.com/office/drawing/2014/main" id="{84B43769-BDE0-4891-A634-23D9670DA19C}"/>
              </a:ext>
            </a:extLst>
          </p:cNvPr>
          <p:cNvSpPr>
            <a:spLocks noEditPoints="1"/>
          </p:cNvSpPr>
          <p:nvPr/>
        </p:nvSpPr>
        <p:spPr bwMode="auto">
          <a:xfrm>
            <a:off x="5226995" y="3159076"/>
            <a:ext cx="354642" cy="355016"/>
          </a:xfrm>
          <a:custGeom>
            <a:avLst/>
            <a:gdLst>
              <a:gd name="T0" fmla="*/ 522 w 611"/>
              <a:gd name="T1" fmla="*/ 91 h 611"/>
              <a:gd name="T2" fmla="*/ 521 w 611"/>
              <a:gd name="T3" fmla="*/ 90 h 611"/>
              <a:gd name="T4" fmla="*/ 520 w 611"/>
              <a:gd name="T5" fmla="*/ 89 h 611"/>
              <a:gd name="T6" fmla="*/ 305 w 611"/>
              <a:gd name="T7" fmla="*/ 0 h 611"/>
              <a:gd name="T8" fmla="*/ 0 w 611"/>
              <a:gd name="T9" fmla="*/ 306 h 611"/>
              <a:gd name="T10" fmla="*/ 88 w 611"/>
              <a:gd name="T11" fmla="*/ 521 h 611"/>
              <a:gd name="T12" fmla="*/ 89 w 611"/>
              <a:gd name="T13" fmla="*/ 522 h 611"/>
              <a:gd name="T14" fmla="*/ 90 w 611"/>
              <a:gd name="T15" fmla="*/ 523 h 611"/>
              <a:gd name="T16" fmla="*/ 305 w 611"/>
              <a:gd name="T17" fmla="*/ 611 h 611"/>
              <a:gd name="T18" fmla="*/ 611 w 611"/>
              <a:gd name="T19" fmla="*/ 306 h 611"/>
              <a:gd name="T20" fmla="*/ 522 w 611"/>
              <a:gd name="T21" fmla="*/ 91 h 611"/>
              <a:gd name="T22" fmla="*/ 305 w 611"/>
              <a:gd name="T23" fmla="*/ 14 h 611"/>
              <a:gd name="T24" fmla="*/ 506 w 611"/>
              <a:gd name="T25" fmla="*/ 95 h 611"/>
              <a:gd name="T26" fmla="*/ 94 w 611"/>
              <a:gd name="T27" fmla="*/ 507 h 611"/>
              <a:gd name="T28" fmla="*/ 14 w 611"/>
              <a:gd name="T29" fmla="*/ 306 h 611"/>
              <a:gd name="T30" fmla="*/ 305 w 611"/>
              <a:gd name="T31" fmla="*/ 14 h 611"/>
              <a:gd name="T32" fmla="*/ 305 w 611"/>
              <a:gd name="T33" fmla="*/ 597 h 611"/>
              <a:gd name="T34" fmla="*/ 104 w 611"/>
              <a:gd name="T35" fmla="*/ 517 h 611"/>
              <a:gd name="T36" fmla="*/ 516 w 611"/>
              <a:gd name="T37" fmla="*/ 105 h 611"/>
              <a:gd name="T38" fmla="*/ 597 w 611"/>
              <a:gd name="T39" fmla="*/ 306 h 611"/>
              <a:gd name="T40" fmla="*/ 305 w 611"/>
              <a:gd name="T41" fmla="*/ 597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11" h="611">
                <a:moveTo>
                  <a:pt x="522" y="91"/>
                </a:moveTo>
                <a:cubicBezTo>
                  <a:pt x="522" y="91"/>
                  <a:pt x="522" y="90"/>
                  <a:pt x="521" y="90"/>
                </a:cubicBezTo>
                <a:cubicBezTo>
                  <a:pt x="521" y="89"/>
                  <a:pt x="520" y="89"/>
                  <a:pt x="520" y="89"/>
                </a:cubicBezTo>
                <a:cubicBezTo>
                  <a:pt x="465" y="34"/>
                  <a:pt x="389" y="0"/>
                  <a:pt x="305" y="0"/>
                </a:cubicBezTo>
                <a:cubicBezTo>
                  <a:pt x="137" y="0"/>
                  <a:pt x="0" y="137"/>
                  <a:pt x="0" y="306"/>
                </a:cubicBezTo>
                <a:cubicBezTo>
                  <a:pt x="0" y="389"/>
                  <a:pt x="34" y="465"/>
                  <a:pt x="88" y="521"/>
                </a:cubicBezTo>
                <a:cubicBezTo>
                  <a:pt x="89" y="521"/>
                  <a:pt x="89" y="521"/>
                  <a:pt x="89" y="522"/>
                </a:cubicBezTo>
                <a:cubicBezTo>
                  <a:pt x="90" y="522"/>
                  <a:pt x="90" y="522"/>
                  <a:pt x="90" y="523"/>
                </a:cubicBezTo>
                <a:cubicBezTo>
                  <a:pt x="146" y="577"/>
                  <a:pt x="222" y="611"/>
                  <a:pt x="305" y="611"/>
                </a:cubicBezTo>
                <a:cubicBezTo>
                  <a:pt x="474" y="611"/>
                  <a:pt x="611" y="474"/>
                  <a:pt x="611" y="306"/>
                </a:cubicBezTo>
                <a:cubicBezTo>
                  <a:pt x="611" y="222"/>
                  <a:pt x="577" y="146"/>
                  <a:pt x="522" y="91"/>
                </a:cubicBezTo>
                <a:close/>
                <a:moveTo>
                  <a:pt x="305" y="14"/>
                </a:moveTo>
                <a:cubicBezTo>
                  <a:pt x="383" y="14"/>
                  <a:pt x="454" y="45"/>
                  <a:pt x="506" y="95"/>
                </a:cubicBezTo>
                <a:cubicBezTo>
                  <a:pt x="94" y="507"/>
                  <a:pt x="94" y="507"/>
                  <a:pt x="94" y="507"/>
                </a:cubicBezTo>
                <a:cubicBezTo>
                  <a:pt x="44" y="454"/>
                  <a:pt x="14" y="384"/>
                  <a:pt x="14" y="306"/>
                </a:cubicBezTo>
                <a:cubicBezTo>
                  <a:pt x="14" y="145"/>
                  <a:pt x="145" y="14"/>
                  <a:pt x="305" y="14"/>
                </a:cubicBezTo>
                <a:close/>
                <a:moveTo>
                  <a:pt x="305" y="597"/>
                </a:moveTo>
                <a:cubicBezTo>
                  <a:pt x="227" y="597"/>
                  <a:pt x="157" y="566"/>
                  <a:pt x="104" y="517"/>
                </a:cubicBezTo>
                <a:cubicBezTo>
                  <a:pt x="516" y="105"/>
                  <a:pt x="516" y="105"/>
                  <a:pt x="516" y="105"/>
                </a:cubicBezTo>
                <a:cubicBezTo>
                  <a:pt x="566" y="157"/>
                  <a:pt x="597" y="228"/>
                  <a:pt x="597" y="306"/>
                </a:cubicBezTo>
                <a:cubicBezTo>
                  <a:pt x="597" y="466"/>
                  <a:pt x="466" y="597"/>
                  <a:pt x="305" y="5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3" name="Freeform 39">
            <a:extLst>
              <a:ext uri="{FF2B5EF4-FFF2-40B4-BE49-F238E27FC236}">
                <a16:creationId xmlns:a16="http://schemas.microsoft.com/office/drawing/2014/main" id="{CCD7EABE-6FCC-4200-A77C-F0FE25E63CB9}"/>
              </a:ext>
            </a:extLst>
          </p:cNvPr>
          <p:cNvSpPr/>
          <p:nvPr/>
        </p:nvSpPr>
        <p:spPr>
          <a:xfrm>
            <a:off x="5457190" y="3440036"/>
            <a:ext cx="1872833" cy="171450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tx1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4" name="Freeform 41">
            <a:extLst>
              <a:ext uri="{FF2B5EF4-FFF2-40B4-BE49-F238E27FC236}">
                <a16:creationId xmlns:a16="http://schemas.microsoft.com/office/drawing/2014/main" id="{B502B3CA-310A-4D57-BB04-502D7D414276}"/>
              </a:ext>
            </a:extLst>
          </p:cNvPr>
          <p:cNvSpPr/>
          <p:nvPr/>
        </p:nvSpPr>
        <p:spPr>
          <a:xfrm flipV="1">
            <a:off x="5457190" y="4934507"/>
            <a:ext cx="1872833" cy="171450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tx1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5" name="Freeform 44">
            <a:extLst>
              <a:ext uri="{FF2B5EF4-FFF2-40B4-BE49-F238E27FC236}">
                <a16:creationId xmlns:a16="http://schemas.microsoft.com/office/drawing/2014/main" id="{90A332EB-4E1D-4F47-82ED-92F5D16B2051}"/>
              </a:ext>
            </a:extLst>
          </p:cNvPr>
          <p:cNvSpPr/>
          <p:nvPr/>
        </p:nvSpPr>
        <p:spPr>
          <a:xfrm flipH="1">
            <a:off x="1875417" y="3440036"/>
            <a:ext cx="1785443" cy="171450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tx1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endParaRPr lang="en-US" sz="1800"/>
          </a:p>
        </p:txBody>
      </p:sp>
      <p:sp>
        <p:nvSpPr>
          <p:cNvPr id="26" name="Freeform 45">
            <a:extLst>
              <a:ext uri="{FF2B5EF4-FFF2-40B4-BE49-F238E27FC236}">
                <a16:creationId xmlns:a16="http://schemas.microsoft.com/office/drawing/2014/main" id="{DFD30510-FE6E-41E9-9433-54134A110580}"/>
              </a:ext>
            </a:extLst>
          </p:cNvPr>
          <p:cNvSpPr/>
          <p:nvPr/>
        </p:nvSpPr>
        <p:spPr>
          <a:xfrm flipH="1" flipV="1">
            <a:off x="1875417" y="4934507"/>
            <a:ext cx="1785443" cy="171450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tx1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endParaRPr lang="en-US" sz="1800" dirty="0"/>
          </a:p>
        </p:txBody>
      </p:sp>
      <p:sp>
        <p:nvSpPr>
          <p:cNvPr id="27" name="Oval 4">
            <a:extLst>
              <a:ext uri="{FF2B5EF4-FFF2-40B4-BE49-F238E27FC236}">
                <a16:creationId xmlns:a16="http://schemas.microsoft.com/office/drawing/2014/main" id="{B20F6831-3F75-4878-AC73-DC003D7550FF}"/>
              </a:ext>
            </a:extLst>
          </p:cNvPr>
          <p:cNvSpPr/>
          <p:nvPr/>
        </p:nvSpPr>
        <p:spPr>
          <a:xfrm>
            <a:off x="3673316" y="3393515"/>
            <a:ext cx="1791973" cy="1791973"/>
          </a:xfrm>
          <a:prstGeom prst="ellipse">
            <a:avLst/>
          </a:prstGeom>
          <a:noFill/>
          <a:ln w="19050" cmpd="sng">
            <a:solidFill>
              <a:schemeClr val="accent1"/>
            </a:solidFill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3E0352B8-2E4D-4605-A9C2-6BE01C4EA4B6}"/>
              </a:ext>
            </a:extLst>
          </p:cNvPr>
          <p:cNvSpPr/>
          <p:nvPr/>
        </p:nvSpPr>
        <p:spPr>
          <a:xfrm>
            <a:off x="3546784" y="3275991"/>
            <a:ext cx="860429" cy="860429"/>
          </a:xfrm>
          <a:custGeom>
            <a:avLst/>
            <a:gdLst>
              <a:gd name="connsiteX0" fmla="*/ 0 w 1147239"/>
              <a:gd name="connsiteY0" fmla="*/ 573620 h 1147239"/>
              <a:gd name="connsiteX1" fmla="*/ 573620 w 1147239"/>
              <a:gd name="connsiteY1" fmla="*/ 0 h 1147239"/>
              <a:gd name="connsiteX2" fmla="*/ 1147240 w 1147239"/>
              <a:gd name="connsiteY2" fmla="*/ 573620 h 1147239"/>
              <a:gd name="connsiteX3" fmla="*/ 573620 w 1147239"/>
              <a:gd name="connsiteY3" fmla="*/ 1147240 h 1147239"/>
              <a:gd name="connsiteX4" fmla="*/ 0 w 1147239"/>
              <a:gd name="connsiteY4" fmla="*/ 573620 h 114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239" h="1147239">
                <a:moveTo>
                  <a:pt x="0" y="573620"/>
                </a:moveTo>
                <a:cubicBezTo>
                  <a:pt x="0" y="256818"/>
                  <a:pt x="256818" y="0"/>
                  <a:pt x="573620" y="0"/>
                </a:cubicBezTo>
                <a:cubicBezTo>
                  <a:pt x="890422" y="0"/>
                  <a:pt x="1147240" y="256818"/>
                  <a:pt x="1147240" y="573620"/>
                </a:cubicBezTo>
                <a:cubicBezTo>
                  <a:pt x="1147240" y="890422"/>
                  <a:pt x="890422" y="1147240"/>
                  <a:pt x="573620" y="1147240"/>
                </a:cubicBezTo>
                <a:cubicBezTo>
                  <a:pt x="256818" y="1147240"/>
                  <a:pt x="0" y="890422"/>
                  <a:pt x="0" y="573620"/>
                </a:cubicBezTo>
                <a:close/>
              </a:path>
            </a:pathLst>
          </a:custGeom>
          <a:solidFill>
            <a:srgbClr val="4C9BD6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none" lIns="168869" tIns="168869" rIns="168869" bIns="168869" numCol="1" spcCol="1270" anchor="ctr" anchorCtr="0">
            <a:noAutofit/>
          </a:bodyPr>
          <a:lstStyle/>
          <a:p>
            <a:pPr algn="ctr" defTabSz="50005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25" dirty="0">
              <a:solidFill>
                <a:srgbClr val="FFFFFF"/>
              </a:solidFill>
            </a:endParaRPr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B8FBB670-0B1C-42D7-969C-1EFF2967FC7B}"/>
              </a:ext>
            </a:extLst>
          </p:cNvPr>
          <p:cNvSpPr/>
          <p:nvPr/>
        </p:nvSpPr>
        <p:spPr>
          <a:xfrm>
            <a:off x="4722709" y="3261355"/>
            <a:ext cx="860429" cy="860429"/>
          </a:xfrm>
          <a:custGeom>
            <a:avLst/>
            <a:gdLst>
              <a:gd name="connsiteX0" fmla="*/ 0 w 1147239"/>
              <a:gd name="connsiteY0" fmla="*/ 573620 h 1147239"/>
              <a:gd name="connsiteX1" fmla="*/ 573620 w 1147239"/>
              <a:gd name="connsiteY1" fmla="*/ 0 h 1147239"/>
              <a:gd name="connsiteX2" fmla="*/ 1147240 w 1147239"/>
              <a:gd name="connsiteY2" fmla="*/ 573620 h 1147239"/>
              <a:gd name="connsiteX3" fmla="*/ 573620 w 1147239"/>
              <a:gd name="connsiteY3" fmla="*/ 1147240 h 1147239"/>
              <a:gd name="connsiteX4" fmla="*/ 0 w 1147239"/>
              <a:gd name="connsiteY4" fmla="*/ 573620 h 114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239" h="1147239">
                <a:moveTo>
                  <a:pt x="0" y="573620"/>
                </a:moveTo>
                <a:cubicBezTo>
                  <a:pt x="0" y="256818"/>
                  <a:pt x="256818" y="0"/>
                  <a:pt x="573620" y="0"/>
                </a:cubicBezTo>
                <a:cubicBezTo>
                  <a:pt x="890422" y="0"/>
                  <a:pt x="1147240" y="256818"/>
                  <a:pt x="1147240" y="573620"/>
                </a:cubicBezTo>
                <a:cubicBezTo>
                  <a:pt x="1147240" y="890422"/>
                  <a:pt x="890422" y="1147240"/>
                  <a:pt x="573620" y="1147240"/>
                </a:cubicBezTo>
                <a:cubicBezTo>
                  <a:pt x="256818" y="1147240"/>
                  <a:pt x="0" y="890422"/>
                  <a:pt x="0" y="573620"/>
                </a:cubicBezTo>
                <a:close/>
              </a:path>
            </a:pathLst>
          </a:custGeom>
          <a:solidFill>
            <a:srgbClr val="C84F98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none" lIns="168869" tIns="168869" rIns="168869" bIns="168869" numCol="1" spcCol="1270" anchor="ctr" anchorCtr="0">
            <a:noAutofit/>
          </a:bodyPr>
          <a:lstStyle/>
          <a:p>
            <a:pPr algn="ctr" defTabSz="50005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25" dirty="0">
              <a:solidFill>
                <a:srgbClr val="FFFFFF"/>
              </a:solidFill>
            </a:endParaRPr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0E67FEBF-B6E3-443D-B38F-CCBA25D2C198}"/>
              </a:ext>
            </a:extLst>
          </p:cNvPr>
          <p:cNvSpPr/>
          <p:nvPr/>
        </p:nvSpPr>
        <p:spPr>
          <a:xfrm>
            <a:off x="3511688" y="4442158"/>
            <a:ext cx="860429" cy="860429"/>
          </a:xfrm>
          <a:custGeom>
            <a:avLst/>
            <a:gdLst>
              <a:gd name="connsiteX0" fmla="*/ 0 w 1147239"/>
              <a:gd name="connsiteY0" fmla="*/ 573620 h 1147239"/>
              <a:gd name="connsiteX1" fmla="*/ 573620 w 1147239"/>
              <a:gd name="connsiteY1" fmla="*/ 0 h 1147239"/>
              <a:gd name="connsiteX2" fmla="*/ 1147240 w 1147239"/>
              <a:gd name="connsiteY2" fmla="*/ 573620 h 1147239"/>
              <a:gd name="connsiteX3" fmla="*/ 573620 w 1147239"/>
              <a:gd name="connsiteY3" fmla="*/ 1147240 h 1147239"/>
              <a:gd name="connsiteX4" fmla="*/ 0 w 1147239"/>
              <a:gd name="connsiteY4" fmla="*/ 573620 h 114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239" h="1147239">
                <a:moveTo>
                  <a:pt x="0" y="573620"/>
                </a:moveTo>
                <a:cubicBezTo>
                  <a:pt x="0" y="256818"/>
                  <a:pt x="256818" y="0"/>
                  <a:pt x="573620" y="0"/>
                </a:cubicBezTo>
                <a:cubicBezTo>
                  <a:pt x="890422" y="0"/>
                  <a:pt x="1147240" y="256818"/>
                  <a:pt x="1147240" y="573620"/>
                </a:cubicBezTo>
                <a:cubicBezTo>
                  <a:pt x="1147240" y="890422"/>
                  <a:pt x="890422" y="1147240"/>
                  <a:pt x="573620" y="1147240"/>
                </a:cubicBezTo>
                <a:cubicBezTo>
                  <a:pt x="256818" y="1147240"/>
                  <a:pt x="0" y="890422"/>
                  <a:pt x="0" y="573620"/>
                </a:cubicBezTo>
                <a:close/>
              </a:path>
            </a:pathLst>
          </a:custGeom>
          <a:solidFill>
            <a:srgbClr val="6E2584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none" lIns="168869" tIns="168869" rIns="168869" bIns="168869" numCol="1" spcCol="1270" anchor="ctr" anchorCtr="0">
            <a:noAutofit/>
          </a:bodyPr>
          <a:lstStyle/>
          <a:p>
            <a:pPr algn="ctr" defTabSz="50005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25" dirty="0">
              <a:solidFill>
                <a:srgbClr val="FFFFFF"/>
              </a:solidFill>
            </a:endParaRPr>
          </a:p>
        </p:txBody>
      </p:sp>
      <p:sp>
        <p:nvSpPr>
          <p:cNvPr id="31" name="Freeform 8">
            <a:extLst>
              <a:ext uri="{FF2B5EF4-FFF2-40B4-BE49-F238E27FC236}">
                <a16:creationId xmlns:a16="http://schemas.microsoft.com/office/drawing/2014/main" id="{7C2E0D73-6F36-4D94-88E2-8989C993069C}"/>
              </a:ext>
            </a:extLst>
          </p:cNvPr>
          <p:cNvSpPr/>
          <p:nvPr/>
        </p:nvSpPr>
        <p:spPr>
          <a:xfrm>
            <a:off x="4739050" y="4442158"/>
            <a:ext cx="860429" cy="860429"/>
          </a:xfrm>
          <a:custGeom>
            <a:avLst/>
            <a:gdLst>
              <a:gd name="connsiteX0" fmla="*/ 0 w 1147239"/>
              <a:gd name="connsiteY0" fmla="*/ 573620 h 1147239"/>
              <a:gd name="connsiteX1" fmla="*/ 573620 w 1147239"/>
              <a:gd name="connsiteY1" fmla="*/ 0 h 1147239"/>
              <a:gd name="connsiteX2" fmla="*/ 1147240 w 1147239"/>
              <a:gd name="connsiteY2" fmla="*/ 573620 h 1147239"/>
              <a:gd name="connsiteX3" fmla="*/ 573620 w 1147239"/>
              <a:gd name="connsiteY3" fmla="*/ 1147240 h 1147239"/>
              <a:gd name="connsiteX4" fmla="*/ 0 w 1147239"/>
              <a:gd name="connsiteY4" fmla="*/ 573620 h 114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239" h="1147239">
                <a:moveTo>
                  <a:pt x="0" y="573620"/>
                </a:moveTo>
                <a:cubicBezTo>
                  <a:pt x="0" y="256818"/>
                  <a:pt x="256818" y="0"/>
                  <a:pt x="573620" y="0"/>
                </a:cubicBezTo>
                <a:cubicBezTo>
                  <a:pt x="890422" y="0"/>
                  <a:pt x="1147240" y="256818"/>
                  <a:pt x="1147240" y="573620"/>
                </a:cubicBezTo>
                <a:cubicBezTo>
                  <a:pt x="1147240" y="890422"/>
                  <a:pt x="890422" y="1147240"/>
                  <a:pt x="573620" y="1147240"/>
                </a:cubicBezTo>
                <a:cubicBezTo>
                  <a:pt x="256818" y="1147240"/>
                  <a:pt x="0" y="890422"/>
                  <a:pt x="0" y="573620"/>
                </a:cubicBezTo>
                <a:close/>
              </a:path>
            </a:pathLst>
          </a:custGeom>
          <a:solidFill>
            <a:srgbClr val="283683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none" lIns="168869" tIns="168869" rIns="168869" bIns="168869" numCol="1" spcCol="1270" anchor="ctr" anchorCtr="0">
            <a:noAutofit/>
          </a:bodyPr>
          <a:lstStyle/>
          <a:p>
            <a:pPr algn="ctr" defTabSz="50005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25" dirty="0">
              <a:solidFill>
                <a:srgbClr val="FFFFFF"/>
              </a:solidFill>
            </a:endParaRPr>
          </a:p>
        </p:txBody>
      </p:sp>
      <p:sp>
        <p:nvSpPr>
          <p:cNvPr id="32" name="TextBox 24">
            <a:extLst>
              <a:ext uri="{FF2B5EF4-FFF2-40B4-BE49-F238E27FC236}">
                <a16:creationId xmlns:a16="http://schemas.microsoft.com/office/drawing/2014/main" id="{D5F7847A-8C19-4429-B5CE-524DF72315BF}"/>
              </a:ext>
            </a:extLst>
          </p:cNvPr>
          <p:cNvSpPr txBox="1"/>
          <p:nvPr/>
        </p:nvSpPr>
        <p:spPr>
          <a:xfrm>
            <a:off x="6144656" y="2330916"/>
            <a:ext cx="2187979" cy="1062599"/>
          </a:xfrm>
          <a:prstGeom prst="rect">
            <a:avLst/>
          </a:prstGeom>
          <a:noFill/>
        </p:spPr>
        <p:txBody>
          <a:bodyPr wrap="square" lIns="68580" rIns="68580" rtlCol="0">
            <a:spAutoFit/>
          </a:bodyPr>
          <a:lstStyle/>
          <a:p>
            <a:pPr algn="r">
              <a:lnSpc>
                <a:spcPct val="90000"/>
              </a:lnSpc>
              <a:spcBef>
                <a:spcPts val="600"/>
              </a:spcBef>
            </a:pPr>
            <a:r>
              <a:rPr lang="en-US" sz="1800" dirty="0"/>
              <a:t> </a:t>
            </a:r>
            <a:r>
              <a:rPr lang="fr-BE" altLang="fr-FR" sz="1800" b="1" dirty="0">
                <a:solidFill>
                  <a:srgbClr val="4C9BD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2756 spots </a:t>
            </a:r>
            <a:r>
              <a:rPr lang="fr-BE" altLang="fr-FR" sz="1800" dirty="0">
                <a:latin typeface="Segoe UI" panose="020B0502040204020203" pitchFamily="34" charset="0"/>
                <a:cs typeface="Segoe UI" panose="020B0502040204020203" pitchFamily="34" charset="0"/>
              </a:rPr>
              <a:t>et plus </a:t>
            </a:r>
            <a:r>
              <a:rPr lang="fr-BE" altLang="fr-FR" sz="1800" dirty="0">
                <a:solidFill>
                  <a:srgbClr val="4C9BD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fr-BE" altLang="fr-FR" sz="1800" b="1" dirty="0">
                <a:solidFill>
                  <a:srgbClr val="4C9BD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 heures de contenu </a:t>
            </a:r>
            <a:r>
              <a:rPr lang="fr-BE" altLang="fr-FR" sz="1800" dirty="0">
                <a:latin typeface="Segoe UI" panose="020B0502040204020203" pitchFamily="34" charset="0"/>
                <a:cs typeface="Segoe UI" panose="020B0502040204020203" pitchFamily="34" charset="0"/>
              </a:rPr>
              <a:t>visionnés</a:t>
            </a:r>
          </a:p>
          <a:p>
            <a:pPr algn="r">
              <a:lnSpc>
                <a:spcPct val="90000"/>
              </a:lnSpc>
              <a:spcBef>
                <a:spcPts val="600"/>
              </a:spcBef>
            </a:pPr>
            <a:endParaRPr lang="en-US" sz="1050" dirty="0"/>
          </a:p>
        </p:txBody>
      </p:sp>
      <p:sp>
        <p:nvSpPr>
          <p:cNvPr id="33" name="TextBox 42">
            <a:extLst>
              <a:ext uri="{FF2B5EF4-FFF2-40B4-BE49-F238E27FC236}">
                <a16:creationId xmlns:a16="http://schemas.microsoft.com/office/drawing/2014/main" id="{EDD0763E-917D-4EB4-9E11-63298C5E186B}"/>
              </a:ext>
            </a:extLst>
          </p:cNvPr>
          <p:cNvSpPr txBox="1"/>
          <p:nvPr/>
        </p:nvSpPr>
        <p:spPr>
          <a:xfrm>
            <a:off x="5880665" y="3861048"/>
            <a:ext cx="2451970" cy="1291123"/>
          </a:xfrm>
          <a:prstGeom prst="rect">
            <a:avLst/>
          </a:prstGeom>
          <a:noFill/>
        </p:spPr>
        <p:txBody>
          <a:bodyPr wrap="square" lIns="68580" rIns="68580" rtlCol="0">
            <a:spAutoFit/>
          </a:bodyPr>
          <a:lstStyle/>
          <a:p>
            <a:pPr algn="r">
              <a:lnSpc>
                <a:spcPct val="90000"/>
              </a:lnSpc>
              <a:spcBef>
                <a:spcPts val="600"/>
              </a:spcBef>
            </a:pPr>
            <a:r>
              <a:rPr lang="fr-BE" altLang="fr-FR" sz="1800" b="1" dirty="0">
                <a:solidFill>
                  <a:srgbClr val="4C9BD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 chaînes </a:t>
            </a:r>
            <a:r>
              <a:rPr lang="fr-BE" altLang="fr-FR" sz="1800" dirty="0">
                <a:latin typeface="Segoe UI" panose="020B0502040204020203" pitchFamily="34" charset="0"/>
                <a:cs typeface="Segoe UI" panose="020B0502040204020203" pitchFamily="34" charset="0"/>
              </a:rPr>
              <a:t>des éditeurs de services télévisuels actifs en FWB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900" dirty="0"/>
          </a:p>
        </p:txBody>
      </p:sp>
      <p:sp>
        <p:nvSpPr>
          <p:cNvPr id="34" name="TextBox 46">
            <a:extLst>
              <a:ext uri="{FF2B5EF4-FFF2-40B4-BE49-F238E27FC236}">
                <a16:creationId xmlns:a16="http://schemas.microsoft.com/office/drawing/2014/main" id="{FF558713-8108-46AE-969E-58991B0DEE9D}"/>
              </a:ext>
            </a:extLst>
          </p:cNvPr>
          <p:cNvSpPr txBox="1"/>
          <p:nvPr/>
        </p:nvSpPr>
        <p:spPr>
          <a:xfrm>
            <a:off x="467544" y="3853040"/>
            <a:ext cx="2474996" cy="1322285"/>
          </a:xfrm>
          <a:prstGeom prst="rect">
            <a:avLst/>
          </a:prstGeom>
          <a:noFill/>
        </p:spPr>
        <p:txBody>
          <a:bodyPr wrap="square" lIns="68580" rIns="6858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fr-BE" altLang="fr-FR" sz="1800" b="1" dirty="0">
                <a:solidFill>
                  <a:srgbClr val="4C9BD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 jours sélectionnés </a:t>
            </a:r>
            <a:r>
              <a:rPr lang="fr-BE" altLang="fr-FR" sz="1800" dirty="0">
                <a:latin typeface="Segoe UI" panose="020B0502040204020203" pitchFamily="34" charset="0"/>
                <a:cs typeface="Segoe UI" panose="020B0502040204020203" pitchFamily="34" charset="0"/>
              </a:rPr>
              <a:t>– 2 « temporalités » : 14 février, 1</a:t>
            </a:r>
            <a:r>
              <a:rPr lang="fr-BE" altLang="fr-FR" sz="18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er</a:t>
            </a:r>
            <a:r>
              <a:rPr lang="fr-BE" altLang="fr-FR" sz="1800" dirty="0">
                <a:latin typeface="Segoe UI" panose="020B0502040204020203" pitchFamily="34" charset="0"/>
                <a:cs typeface="Segoe UI" panose="020B0502040204020203" pitchFamily="34" charset="0"/>
              </a:rPr>
              <a:t> mars et 18 mars 2017</a:t>
            </a:r>
          </a:p>
          <a:p>
            <a:pPr algn="r">
              <a:lnSpc>
                <a:spcPct val="90000"/>
              </a:lnSpc>
              <a:spcBef>
                <a:spcPts val="600"/>
              </a:spcBef>
            </a:pPr>
            <a:endParaRPr lang="en-US" sz="1125" dirty="0"/>
          </a:p>
        </p:txBody>
      </p:sp>
      <p:cxnSp>
        <p:nvCxnSpPr>
          <p:cNvPr id="35" name="Straight Connector 49">
            <a:extLst>
              <a:ext uri="{FF2B5EF4-FFF2-40B4-BE49-F238E27FC236}">
                <a16:creationId xmlns:a16="http://schemas.microsoft.com/office/drawing/2014/main" id="{8D03D937-E749-4544-9AB6-6A70B9FC0203}"/>
              </a:ext>
            </a:extLst>
          </p:cNvPr>
          <p:cNvCxnSpPr>
            <a:cxnSpLocks/>
          </p:cNvCxnSpPr>
          <p:nvPr/>
        </p:nvCxnSpPr>
        <p:spPr>
          <a:xfrm>
            <a:off x="4571206" y="3403675"/>
            <a:ext cx="0" cy="1771650"/>
          </a:xfrm>
          <a:prstGeom prst="line">
            <a:avLst/>
          </a:prstGeom>
          <a:ln w="3175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51">
            <a:extLst>
              <a:ext uri="{FF2B5EF4-FFF2-40B4-BE49-F238E27FC236}">
                <a16:creationId xmlns:a16="http://schemas.microsoft.com/office/drawing/2014/main" id="{3ED77AFF-823C-49C2-93EB-BA10D4DADFA4}"/>
              </a:ext>
            </a:extLst>
          </p:cNvPr>
          <p:cNvCxnSpPr>
            <a:cxnSpLocks/>
          </p:cNvCxnSpPr>
          <p:nvPr/>
        </p:nvCxnSpPr>
        <p:spPr>
          <a:xfrm rot="5400000">
            <a:off x="4569301" y="3403675"/>
            <a:ext cx="0" cy="1771650"/>
          </a:xfrm>
          <a:prstGeom prst="line">
            <a:avLst/>
          </a:prstGeom>
          <a:ln w="3175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Freeform 31">
            <a:extLst>
              <a:ext uri="{FF2B5EF4-FFF2-40B4-BE49-F238E27FC236}">
                <a16:creationId xmlns:a16="http://schemas.microsoft.com/office/drawing/2014/main" id="{0900E175-0936-4A47-936E-0B1877CEF28F}"/>
              </a:ext>
            </a:extLst>
          </p:cNvPr>
          <p:cNvSpPr>
            <a:spLocks noEditPoints="1"/>
          </p:cNvSpPr>
          <p:nvPr/>
        </p:nvSpPr>
        <p:spPr bwMode="auto">
          <a:xfrm>
            <a:off x="4964501" y="4673706"/>
            <a:ext cx="376845" cy="364688"/>
          </a:xfrm>
          <a:custGeom>
            <a:avLst/>
            <a:gdLst>
              <a:gd name="T0" fmla="*/ 68 w 436"/>
              <a:gd name="T1" fmla="*/ 141 h 421"/>
              <a:gd name="T2" fmla="*/ 29 w 436"/>
              <a:gd name="T3" fmla="*/ 353 h 421"/>
              <a:gd name="T4" fmla="*/ 321 w 436"/>
              <a:gd name="T5" fmla="*/ 392 h 421"/>
              <a:gd name="T6" fmla="*/ 360 w 436"/>
              <a:gd name="T7" fmla="*/ 180 h 421"/>
              <a:gd name="T8" fmla="*/ 351 w 436"/>
              <a:gd name="T9" fmla="*/ 353 h 421"/>
              <a:gd name="T10" fmla="*/ 68 w 436"/>
              <a:gd name="T11" fmla="*/ 383 h 421"/>
              <a:gd name="T12" fmla="*/ 38 w 436"/>
              <a:gd name="T13" fmla="*/ 180 h 421"/>
              <a:gd name="T14" fmla="*/ 321 w 436"/>
              <a:gd name="T15" fmla="*/ 150 h 421"/>
              <a:gd name="T16" fmla="*/ 351 w 436"/>
              <a:gd name="T17" fmla="*/ 353 h 421"/>
              <a:gd name="T18" fmla="*/ 370 w 436"/>
              <a:gd name="T19" fmla="*/ 203 h 421"/>
              <a:gd name="T20" fmla="*/ 417 w 436"/>
              <a:gd name="T21" fmla="*/ 203 h 421"/>
              <a:gd name="T22" fmla="*/ 393 w 436"/>
              <a:gd name="T23" fmla="*/ 217 h 421"/>
              <a:gd name="T24" fmla="*/ 393 w 436"/>
              <a:gd name="T25" fmla="*/ 189 h 421"/>
              <a:gd name="T26" fmla="*/ 393 w 436"/>
              <a:gd name="T27" fmla="*/ 217 h 421"/>
              <a:gd name="T28" fmla="*/ 231 w 436"/>
              <a:gd name="T29" fmla="*/ 112 h 421"/>
              <a:gd name="T30" fmla="*/ 338 w 436"/>
              <a:gd name="T31" fmla="*/ 2 h 421"/>
              <a:gd name="T32" fmla="*/ 219 w 436"/>
              <a:gd name="T33" fmla="*/ 110 h 421"/>
              <a:gd name="T34" fmla="*/ 154 w 436"/>
              <a:gd name="T35" fmla="*/ 60 h 421"/>
              <a:gd name="T36" fmla="*/ 207 w 436"/>
              <a:gd name="T37" fmla="*/ 112 h 421"/>
              <a:gd name="T38" fmla="*/ 0 w 436"/>
              <a:gd name="T39" fmla="*/ 175 h 421"/>
              <a:gd name="T40" fmla="*/ 63 w 436"/>
              <a:gd name="T41" fmla="*/ 421 h 421"/>
              <a:gd name="T42" fmla="*/ 436 w 436"/>
              <a:gd name="T43" fmla="*/ 358 h 421"/>
              <a:gd name="T44" fmla="*/ 373 w 436"/>
              <a:gd name="T45" fmla="*/ 112 h 421"/>
              <a:gd name="T46" fmla="*/ 373 w 436"/>
              <a:gd name="T47" fmla="*/ 411 h 421"/>
              <a:gd name="T48" fmla="*/ 9 w 436"/>
              <a:gd name="T49" fmla="*/ 358 h 421"/>
              <a:gd name="T50" fmla="*/ 63 w 436"/>
              <a:gd name="T51" fmla="*/ 121 h 421"/>
              <a:gd name="T52" fmla="*/ 427 w 436"/>
              <a:gd name="T53" fmla="*/ 175 h 421"/>
              <a:gd name="T54" fmla="*/ 393 w 436"/>
              <a:gd name="T55" fmla="*/ 249 h 421"/>
              <a:gd name="T56" fmla="*/ 393 w 436"/>
              <a:gd name="T57" fmla="*/ 296 h 421"/>
              <a:gd name="T58" fmla="*/ 393 w 436"/>
              <a:gd name="T59" fmla="*/ 249 h 421"/>
              <a:gd name="T60" fmla="*/ 379 w 436"/>
              <a:gd name="T61" fmla="*/ 273 h 421"/>
              <a:gd name="T62" fmla="*/ 408 w 436"/>
              <a:gd name="T63" fmla="*/ 273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36" h="421">
                <a:moveTo>
                  <a:pt x="321" y="141"/>
                </a:moveTo>
                <a:cubicBezTo>
                  <a:pt x="68" y="141"/>
                  <a:pt x="68" y="141"/>
                  <a:pt x="68" y="141"/>
                </a:cubicBezTo>
                <a:cubicBezTo>
                  <a:pt x="47" y="141"/>
                  <a:pt x="29" y="158"/>
                  <a:pt x="29" y="180"/>
                </a:cubicBezTo>
                <a:cubicBezTo>
                  <a:pt x="29" y="353"/>
                  <a:pt x="29" y="353"/>
                  <a:pt x="29" y="353"/>
                </a:cubicBezTo>
                <a:cubicBezTo>
                  <a:pt x="29" y="375"/>
                  <a:pt x="47" y="392"/>
                  <a:pt x="68" y="392"/>
                </a:cubicBezTo>
                <a:cubicBezTo>
                  <a:pt x="321" y="392"/>
                  <a:pt x="321" y="392"/>
                  <a:pt x="321" y="392"/>
                </a:cubicBezTo>
                <a:cubicBezTo>
                  <a:pt x="342" y="392"/>
                  <a:pt x="360" y="375"/>
                  <a:pt x="360" y="353"/>
                </a:cubicBezTo>
                <a:cubicBezTo>
                  <a:pt x="360" y="180"/>
                  <a:pt x="360" y="180"/>
                  <a:pt x="360" y="180"/>
                </a:cubicBezTo>
                <a:cubicBezTo>
                  <a:pt x="360" y="158"/>
                  <a:pt x="342" y="141"/>
                  <a:pt x="321" y="141"/>
                </a:cubicBezTo>
                <a:close/>
                <a:moveTo>
                  <a:pt x="351" y="353"/>
                </a:moveTo>
                <a:cubicBezTo>
                  <a:pt x="351" y="369"/>
                  <a:pt x="337" y="383"/>
                  <a:pt x="321" y="383"/>
                </a:cubicBezTo>
                <a:cubicBezTo>
                  <a:pt x="68" y="383"/>
                  <a:pt x="68" y="383"/>
                  <a:pt x="68" y="383"/>
                </a:cubicBezTo>
                <a:cubicBezTo>
                  <a:pt x="52" y="383"/>
                  <a:pt x="38" y="369"/>
                  <a:pt x="38" y="353"/>
                </a:cubicBezTo>
                <a:cubicBezTo>
                  <a:pt x="38" y="180"/>
                  <a:pt x="38" y="180"/>
                  <a:pt x="38" y="180"/>
                </a:cubicBezTo>
                <a:cubicBezTo>
                  <a:pt x="38" y="163"/>
                  <a:pt x="52" y="150"/>
                  <a:pt x="68" y="150"/>
                </a:cubicBezTo>
                <a:cubicBezTo>
                  <a:pt x="321" y="150"/>
                  <a:pt x="321" y="150"/>
                  <a:pt x="321" y="150"/>
                </a:cubicBezTo>
                <a:cubicBezTo>
                  <a:pt x="337" y="150"/>
                  <a:pt x="351" y="163"/>
                  <a:pt x="351" y="180"/>
                </a:cubicBezTo>
                <a:lnTo>
                  <a:pt x="351" y="353"/>
                </a:lnTo>
                <a:close/>
                <a:moveTo>
                  <a:pt x="393" y="180"/>
                </a:moveTo>
                <a:cubicBezTo>
                  <a:pt x="380" y="180"/>
                  <a:pt x="370" y="190"/>
                  <a:pt x="370" y="203"/>
                </a:cubicBezTo>
                <a:cubicBezTo>
                  <a:pt x="370" y="216"/>
                  <a:pt x="380" y="227"/>
                  <a:pt x="393" y="227"/>
                </a:cubicBezTo>
                <a:cubicBezTo>
                  <a:pt x="406" y="227"/>
                  <a:pt x="417" y="216"/>
                  <a:pt x="417" y="203"/>
                </a:cubicBezTo>
                <a:cubicBezTo>
                  <a:pt x="417" y="190"/>
                  <a:pt x="406" y="180"/>
                  <a:pt x="393" y="180"/>
                </a:cubicBezTo>
                <a:close/>
                <a:moveTo>
                  <a:pt x="393" y="217"/>
                </a:moveTo>
                <a:cubicBezTo>
                  <a:pt x="386" y="217"/>
                  <a:pt x="379" y="211"/>
                  <a:pt x="379" y="203"/>
                </a:cubicBezTo>
                <a:cubicBezTo>
                  <a:pt x="379" y="195"/>
                  <a:pt x="386" y="189"/>
                  <a:pt x="393" y="189"/>
                </a:cubicBezTo>
                <a:cubicBezTo>
                  <a:pt x="401" y="189"/>
                  <a:pt x="408" y="195"/>
                  <a:pt x="408" y="203"/>
                </a:cubicBezTo>
                <a:cubicBezTo>
                  <a:pt x="408" y="211"/>
                  <a:pt x="401" y="217"/>
                  <a:pt x="393" y="217"/>
                </a:cubicBezTo>
                <a:close/>
                <a:moveTo>
                  <a:pt x="373" y="112"/>
                </a:moveTo>
                <a:cubicBezTo>
                  <a:pt x="231" y="112"/>
                  <a:pt x="231" y="112"/>
                  <a:pt x="231" y="112"/>
                </a:cubicBezTo>
                <a:cubicBezTo>
                  <a:pt x="338" y="8"/>
                  <a:pt x="338" y="8"/>
                  <a:pt x="338" y="8"/>
                </a:cubicBezTo>
                <a:cubicBezTo>
                  <a:pt x="340" y="6"/>
                  <a:pt x="340" y="4"/>
                  <a:pt x="338" y="2"/>
                </a:cubicBezTo>
                <a:cubicBezTo>
                  <a:pt x="336" y="0"/>
                  <a:pt x="333" y="0"/>
                  <a:pt x="331" y="2"/>
                </a:cubicBezTo>
                <a:cubicBezTo>
                  <a:pt x="219" y="110"/>
                  <a:pt x="219" y="110"/>
                  <a:pt x="219" y="110"/>
                </a:cubicBezTo>
                <a:cubicBezTo>
                  <a:pt x="160" y="59"/>
                  <a:pt x="160" y="59"/>
                  <a:pt x="160" y="59"/>
                </a:cubicBezTo>
                <a:cubicBezTo>
                  <a:pt x="159" y="58"/>
                  <a:pt x="156" y="58"/>
                  <a:pt x="154" y="60"/>
                </a:cubicBezTo>
                <a:cubicBezTo>
                  <a:pt x="152" y="62"/>
                  <a:pt x="152" y="65"/>
                  <a:pt x="154" y="66"/>
                </a:cubicBezTo>
                <a:cubicBezTo>
                  <a:pt x="207" y="112"/>
                  <a:pt x="207" y="112"/>
                  <a:pt x="207" y="112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28" y="112"/>
                  <a:pt x="0" y="140"/>
                  <a:pt x="0" y="175"/>
                </a:cubicBezTo>
                <a:cubicBezTo>
                  <a:pt x="0" y="358"/>
                  <a:pt x="0" y="358"/>
                  <a:pt x="0" y="358"/>
                </a:cubicBezTo>
                <a:cubicBezTo>
                  <a:pt x="0" y="392"/>
                  <a:pt x="28" y="421"/>
                  <a:pt x="63" y="421"/>
                </a:cubicBezTo>
                <a:cubicBezTo>
                  <a:pt x="373" y="421"/>
                  <a:pt x="373" y="421"/>
                  <a:pt x="373" y="421"/>
                </a:cubicBezTo>
                <a:cubicBezTo>
                  <a:pt x="408" y="421"/>
                  <a:pt x="436" y="392"/>
                  <a:pt x="436" y="358"/>
                </a:cubicBezTo>
                <a:cubicBezTo>
                  <a:pt x="436" y="175"/>
                  <a:pt x="436" y="175"/>
                  <a:pt x="436" y="175"/>
                </a:cubicBezTo>
                <a:cubicBezTo>
                  <a:pt x="436" y="140"/>
                  <a:pt x="408" y="112"/>
                  <a:pt x="373" y="112"/>
                </a:cubicBezTo>
                <a:close/>
                <a:moveTo>
                  <a:pt x="427" y="358"/>
                </a:moveTo>
                <a:cubicBezTo>
                  <a:pt x="427" y="387"/>
                  <a:pt x="403" y="411"/>
                  <a:pt x="373" y="411"/>
                </a:cubicBezTo>
                <a:cubicBezTo>
                  <a:pt x="63" y="411"/>
                  <a:pt x="63" y="411"/>
                  <a:pt x="63" y="411"/>
                </a:cubicBezTo>
                <a:cubicBezTo>
                  <a:pt x="33" y="411"/>
                  <a:pt x="9" y="387"/>
                  <a:pt x="9" y="358"/>
                </a:cubicBezTo>
                <a:cubicBezTo>
                  <a:pt x="9" y="175"/>
                  <a:pt x="9" y="175"/>
                  <a:pt x="9" y="175"/>
                </a:cubicBezTo>
                <a:cubicBezTo>
                  <a:pt x="9" y="146"/>
                  <a:pt x="33" y="121"/>
                  <a:pt x="63" y="121"/>
                </a:cubicBezTo>
                <a:cubicBezTo>
                  <a:pt x="373" y="121"/>
                  <a:pt x="373" y="121"/>
                  <a:pt x="373" y="121"/>
                </a:cubicBezTo>
                <a:cubicBezTo>
                  <a:pt x="403" y="121"/>
                  <a:pt x="427" y="146"/>
                  <a:pt x="427" y="175"/>
                </a:cubicBezTo>
                <a:lnTo>
                  <a:pt x="427" y="358"/>
                </a:lnTo>
                <a:close/>
                <a:moveTo>
                  <a:pt x="393" y="249"/>
                </a:moveTo>
                <a:cubicBezTo>
                  <a:pt x="380" y="249"/>
                  <a:pt x="370" y="260"/>
                  <a:pt x="370" y="273"/>
                </a:cubicBezTo>
                <a:cubicBezTo>
                  <a:pt x="370" y="286"/>
                  <a:pt x="380" y="296"/>
                  <a:pt x="393" y="296"/>
                </a:cubicBezTo>
                <a:cubicBezTo>
                  <a:pt x="406" y="296"/>
                  <a:pt x="417" y="286"/>
                  <a:pt x="417" y="273"/>
                </a:cubicBezTo>
                <a:cubicBezTo>
                  <a:pt x="417" y="260"/>
                  <a:pt x="406" y="249"/>
                  <a:pt x="393" y="249"/>
                </a:cubicBezTo>
                <a:close/>
                <a:moveTo>
                  <a:pt x="393" y="287"/>
                </a:moveTo>
                <a:cubicBezTo>
                  <a:pt x="386" y="287"/>
                  <a:pt x="379" y="281"/>
                  <a:pt x="379" y="273"/>
                </a:cubicBezTo>
                <a:cubicBezTo>
                  <a:pt x="379" y="265"/>
                  <a:pt x="386" y="259"/>
                  <a:pt x="393" y="259"/>
                </a:cubicBezTo>
                <a:cubicBezTo>
                  <a:pt x="401" y="259"/>
                  <a:pt x="408" y="265"/>
                  <a:pt x="408" y="273"/>
                </a:cubicBezTo>
                <a:cubicBezTo>
                  <a:pt x="408" y="281"/>
                  <a:pt x="401" y="287"/>
                  <a:pt x="393" y="2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3" name="TextBox 19">
            <a:extLst>
              <a:ext uri="{FF2B5EF4-FFF2-40B4-BE49-F238E27FC236}">
                <a16:creationId xmlns:a16="http://schemas.microsoft.com/office/drawing/2014/main" id="{2B7C2818-308E-478C-90B1-17F77ACC22E5}"/>
              </a:ext>
            </a:extLst>
          </p:cNvPr>
          <p:cNvSpPr txBox="1"/>
          <p:nvPr/>
        </p:nvSpPr>
        <p:spPr>
          <a:xfrm>
            <a:off x="503548" y="1797215"/>
            <a:ext cx="2474996" cy="1477328"/>
          </a:xfrm>
          <a:prstGeom prst="rect">
            <a:avLst/>
          </a:prstGeom>
          <a:noFill/>
        </p:spPr>
        <p:txBody>
          <a:bodyPr wrap="square" lIns="68580" rIns="68580" rtlCol="0">
            <a:spAutoFit/>
          </a:bodyPr>
          <a:lstStyle/>
          <a:p>
            <a:r>
              <a:rPr lang="fr-BE" altLang="fr-FR" sz="1800" dirty="0">
                <a:latin typeface="Segoe UI" panose="020B0502040204020203" pitchFamily="34" charset="0"/>
                <a:cs typeface="Segoe UI" panose="020B0502040204020203" pitchFamily="34" charset="0"/>
              </a:rPr>
              <a:t>Une tranche horaire : </a:t>
            </a:r>
            <a:r>
              <a:rPr lang="fr-BE" altLang="fr-FR" sz="1800" b="1" dirty="0">
                <a:solidFill>
                  <a:srgbClr val="2EADD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18-22 heures </a:t>
            </a:r>
            <a:r>
              <a:rPr lang="fr-BE" altLang="fr-FR" sz="1800" dirty="0">
                <a:latin typeface="Segoe UI" panose="020B0502040204020203" pitchFamily="34" charset="0"/>
                <a:cs typeface="Segoe UI" panose="020B0502040204020203" pitchFamily="34" charset="0"/>
              </a:rPr>
              <a:t>soit un moment de grande audience (</a:t>
            </a:r>
            <a:r>
              <a:rPr lang="fr-BE" altLang="fr-FR" sz="18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access</a:t>
            </a:r>
            <a:r>
              <a:rPr lang="fr-BE" altLang="fr-FR" sz="1800" i="1" dirty="0">
                <a:latin typeface="Segoe UI" panose="020B0502040204020203" pitchFamily="34" charset="0"/>
                <a:cs typeface="Segoe UI" panose="020B0502040204020203" pitchFamily="34" charset="0"/>
              </a:rPr>
              <a:t> prime time </a:t>
            </a:r>
            <a:r>
              <a:rPr lang="fr-BE" altLang="fr-FR" sz="1800" dirty="0">
                <a:latin typeface="Segoe UI" panose="020B0502040204020203" pitchFamily="34" charset="0"/>
                <a:cs typeface="Segoe UI" panose="020B0502040204020203" pitchFamily="34" charset="0"/>
              </a:rPr>
              <a:t>et </a:t>
            </a:r>
            <a:r>
              <a:rPr lang="fr-BE" altLang="fr-FR" sz="1800" i="1" dirty="0">
                <a:latin typeface="Segoe UI" panose="020B0502040204020203" pitchFamily="34" charset="0"/>
                <a:cs typeface="Segoe UI" panose="020B0502040204020203" pitchFamily="34" charset="0"/>
              </a:rPr>
              <a:t>prime time</a:t>
            </a:r>
            <a:r>
              <a:rPr lang="fr-BE" altLang="fr-FR" sz="1800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41" name="Rectangle : coins arrondis 44">
            <a:extLst>
              <a:ext uri="{FF2B5EF4-FFF2-40B4-BE49-F238E27FC236}">
                <a16:creationId xmlns:a16="http://schemas.microsoft.com/office/drawing/2014/main" id="{106E2DF6-4F33-804F-A366-017CFCB53992}"/>
              </a:ext>
            </a:extLst>
          </p:cNvPr>
          <p:cNvSpPr/>
          <p:nvPr/>
        </p:nvSpPr>
        <p:spPr>
          <a:xfrm>
            <a:off x="3703097" y="2108503"/>
            <a:ext cx="1737804" cy="79899"/>
          </a:xfrm>
          <a:prstGeom prst="roundRect">
            <a:avLst/>
          </a:prstGeom>
          <a:solidFill>
            <a:srgbClr val="6E25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44" name="Freeform 117">
            <a:extLst>
              <a:ext uri="{FF2B5EF4-FFF2-40B4-BE49-F238E27FC236}">
                <a16:creationId xmlns:a16="http://schemas.microsoft.com/office/drawing/2014/main" id="{CD399686-500D-8348-BFEC-632FF34775F9}"/>
              </a:ext>
            </a:extLst>
          </p:cNvPr>
          <p:cNvSpPr>
            <a:spLocks noEditPoints="1"/>
          </p:cNvSpPr>
          <p:nvPr/>
        </p:nvSpPr>
        <p:spPr bwMode="auto">
          <a:xfrm>
            <a:off x="3751021" y="4643235"/>
            <a:ext cx="380405" cy="428644"/>
          </a:xfrm>
          <a:custGeom>
            <a:avLst/>
            <a:gdLst>
              <a:gd name="T0" fmla="*/ 430 w 524"/>
              <a:gd name="T1" fmla="*/ 53 h 591"/>
              <a:gd name="T2" fmla="*/ 402 w 524"/>
              <a:gd name="T3" fmla="*/ 0 h 591"/>
              <a:gd name="T4" fmla="*/ 373 w 524"/>
              <a:gd name="T5" fmla="*/ 53 h 591"/>
              <a:gd name="T6" fmla="*/ 151 w 524"/>
              <a:gd name="T7" fmla="*/ 29 h 591"/>
              <a:gd name="T8" fmla="*/ 93 w 524"/>
              <a:gd name="T9" fmla="*/ 29 h 591"/>
              <a:gd name="T10" fmla="*/ 7 w 524"/>
              <a:gd name="T11" fmla="*/ 53 h 591"/>
              <a:gd name="T12" fmla="*/ 0 w 524"/>
              <a:gd name="T13" fmla="*/ 584 h 591"/>
              <a:gd name="T14" fmla="*/ 517 w 524"/>
              <a:gd name="T15" fmla="*/ 591 h 591"/>
              <a:gd name="T16" fmla="*/ 524 w 524"/>
              <a:gd name="T17" fmla="*/ 60 h 591"/>
              <a:gd name="T18" fmla="*/ 387 w 524"/>
              <a:gd name="T19" fmla="*/ 29 h 591"/>
              <a:gd name="T20" fmla="*/ 416 w 524"/>
              <a:gd name="T21" fmla="*/ 29 h 591"/>
              <a:gd name="T22" fmla="*/ 402 w 524"/>
              <a:gd name="T23" fmla="*/ 107 h 591"/>
              <a:gd name="T24" fmla="*/ 387 w 524"/>
              <a:gd name="T25" fmla="*/ 29 h 591"/>
              <a:gd name="T26" fmla="*/ 122 w 524"/>
              <a:gd name="T27" fmla="*/ 14 h 591"/>
              <a:gd name="T28" fmla="*/ 137 w 524"/>
              <a:gd name="T29" fmla="*/ 92 h 591"/>
              <a:gd name="T30" fmla="*/ 107 w 524"/>
              <a:gd name="T31" fmla="*/ 92 h 591"/>
              <a:gd name="T32" fmla="*/ 93 w 524"/>
              <a:gd name="T33" fmla="*/ 67 h 591"/>
              <a:gd name="T34" fmla="*/ 122 w 524"/>
              <a:gd name="T35" fmla="*/ 121 h 591"/>
              <a:gd name="T36" fmla="*/ 151 w 524"/>
              <a:gd name="T37" fmla="*/ 67 h 591"/>
              <a:gd name="T38" fmla="*/ 373 w 524"/>
              <a:gd name="T39" fmla="*/ 92 h 591"/>
              <a:gd name="T40" fmla="*/ 430 w 524"/>
              <a:gd name="T41" fmla="*/ 92 h 591"/>
              <a:gd name="T42" fmla="*/ 510 w 524"/>
              <a:gd name="T43" fmla="*/ 67 h 591"/>
              <a:gd name="T44" fmla="*/ 14 w 524"/>
              <a:gd name="T45" fmla="*/ 163 h 591"/>
              <a:gd name="T46" fmla="*/ 93 w 524"/>
              <a:gd name="T47" fmla="*/ 67 h 591"/>
              <a:gd name="T48" fmla="*/ 14 w 524"/>
              <a:gd name="T49" fmla="*/ 177 h 591"/>
              <a:gd name="T50" fmla="*/ 510 w 524"/>
              <a:gd name="T51" fmla="*/ 577 h 591"/>
              <a:gd name="T52" fmla="*/ 175 w 524"/>
              <a:gd name="T53" fmla="*/ 256 h 591"/>
              <a:gd name="T54" fmla="*/ 168 w 524"/>
              <a:gd name="T55" fmla="*/ 522 h 591"/>
              <a:gd name="T56" fmla="*/ 161 w 524"/>
              <a:gd name="T57" fmla="*/ 279 h 591"/>
              <a:gd name="T58" fmla="*/ 81 w 524"/>
              <a:gd name="T59" fmla="*/ 306 h 591"/>
              <a:gd name="T60" fmla="*/ 162 w 524"/>
              <a:gd name="T61" fmla="*/ 254 h 591"/>
              <a:gd name="T62" fmla="*/ 175 w 524"/>
              <a:gd name="T63" fmla="*/ 256 h 591"/>
              <a:gd name="T64" fmla="*/ 420 w 524"/>
              <a:gd name="T65" fmla="*/ 514 h 591"/>
              <a:gd name="T66" fmla="*/ 247 w 524"/>
              <a:gd name="T67" fmla="*/ 512 h 591"/>
              <a:gd name="T68" fmla="*/ 265 w 524"/>
              <a:gd name="T69" fmla="*/ 458 h 591"/>
              <a:gd name="T70" fmla="*/ 363 w 524"/>
              <a:gd name="T71" fmla="*/ 385 h 591"/>
              <a:gd name="T72" fmla="*/ 335 w 524"/>
              <a:gd name="T73" fmla="*/ 260 h 591"/>
              <a:gd name="T74" fmla="*/ 257 w 524"/>
              <a:gd name="T75" fmla="*/ 348 h 591"/>
              <a:gd name="T76" fmla="*/ 270 w 524"/>
              <a:gd name="T77" fmla="*/ 276 h 591"/>
              <a:gd name="T78" fmla="*/ 415 w 524"/>
              <a:gd name="T79" fmla="*/ 318 h 591"/>
              <a:gd name="T80" fmla="*/ 343 w 524"/>
              <a:gd name="T81" fmla="*/ 415 h 591"/>
              <a:gd name="T82" fmla="*/ 261 w 524"/>
              <a:gd name="T83" fmla="*/ 500 h 591"/>
              <a:gd name="T84" fmla="*/ 427 w 524"/>
              <a:gd name="T85" fmla="*/ 507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24" h="591">
                <a:moveTo>
                  <a:pt x="517" y="53"/>
                </a:moveTo>
                <a:cubicBezTo>
                  <a:pt x="430" y="53"/>
                  <a:pt x="430" y="53"/>
                  <a:pt x="430" y="53"/>
                </a:cubicBezTo>
                <a:cubicBezTo>
                  <a:pt x="430" y="29"/>
                  <a:pt x="430" y="29"/>
                  <a:pt x="430" y="29"/>
                </a:cubicBezTo>
                <a:cubicBezTo>
                  <a:pt x="430" y="13"/>
                  <a:pt x="417" y="0"/>
                  <a:pt x="402" y="0"/>
                </a:cubicBezTo>
                <a:cubicBezTo>
                  <a:pt x="386" y="0"/>
                  <a:pt x="373" y="13"/>
                  <a:pt x="373" y="29"/>
                </a:cubicBezTo>
                <a:cubicBezTo>
                  <a:pt x="373" y="53"/>
                  <a:pt x="373" y="53"/>
                  <a:pt x="373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29"/>
                  <a:pt x="151" y="29"/>
                  <a:pt x="151" y="29"/>
                </a:cubicBezTo>
                <a:cubicBezTo>
                  <a:pt x="151" y="13"/>
                  <a:pt x="138" y="0"/>
                  <a:pt x="122" y="0"/>
                </a:cubicBezTo>
                <a:cubicBezTo>
                  <a:pt x="106" y="0"/>
                  <a:pt x="93" y="13"/>
                  <a:pt x="93" y="29"/>
                </a:cubicBezTo>
                <a:cubicBezTo>
                  <a:pt x="93" y="53"/>
                  <a:pt x="93" y="53"/>
                  <a:pt x="93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3" y="53"/>
                  <a:pt x="0" y="56"/>
                  <a:pt x="0" y="60"/>
                </a:cubicBezTo>
                <a:cubicBezTo>
                  <a:pt x="0" y="584"/>
                  <a:pt x="0" y="584"/>
                  <a:pt x="0" y="584"/>
                </a:cubicBezTo>
                <a:cubicBezTo>
                  <a:pt x="0" y="588"/>
                  <a:pt x="3" y="591"/>
                  <a:pt x="7" y="591"/>
                </a:cubicBezTo>
                <a:cubicBezTo>
                  <a:pt x="517" y="591"/>
                  <a:pt x="517" y="591"/>
                  <a:pt x="517" y="591"/>
                </a:cubicBezTo>
                <a:cubicBezTo>
                  <a:pt x="521" y="591"/>
                  <a:pt x="524" y="588"/>
                  <a:pt x="524" y="584"/>
                </a:cubicBezTo>
                <a:cubicBezTo>
                  <a:pt x="524" y="60"/>
                  <a:pt x="524" y="60"/>
                  <a:pt x="524" y="60"/>
                </a:cubicBezTo>
                <a:cubicBezTo>
                  <a:pt x="524" y="56"/>
                  <a:pt x="521" y="53"/>
                  <a:pt x="517" y="53"/>
                </a:cubicBezTo>
                <a:close/>
                <a:moveTo>
                  <a:pt x="387" y="29"/>
                </a:moveTo>
                <a:cubicBezTo>
                  <a:pt x="387" y="21"/>
                  <a:pt x="393" y="14"/>
                  <a:pt x="402" y="14"/>
                </a:cubicBezTo>
                <a:cubicBezTo>
                  <a:pt x="410" y="14"/>
                  <a:pt x="416" y="21"/>
                  <a:pt x="416" y="29"/>
                </a:cubicBezTo>
                <a:cubicBezTo>
                  <a:pt x="416" y="92"/>
                  <a:pt x="416" y="92"/>
                  <a:pt x="416" y="92"/>
                </a:cubicBezTo>
                <a:cubicBezTo>
                  <a:pt x="416" y="100"/>
                  <a:pt x="410" y="107"/>
                  <a:pt x="402" y="107"/>
                </a:cubicBezTo>
                <a:cubicBezTo>
                  <a:pt x="393" y="107"/>
                  <a:pt x="387" y="100"/>
                  <a:pt x="387" y="92"/>
                </a:cubicBezTo>
                <a:lnTo>
                  <a:pt x="387" y="29"/>
                </a:lnTo>
                <a:close/>
                <a:moveTo>
                  <a:pt x="107" y="29"/>
                </a:moveTo>
                <a:cubicBezTo>
                  <a:pt x="107" y="21"/>
                  <a:pt x="114" y="14"/>
                  <a:pt x="122" y="14"/>
                </a:cubicBezTo>
                <a:cubicBezTo>
                  <a:pt x="130" y="14"/>
                  <a:pt x="137" y="21"/>
                  <a:pt x="137" y="29"/>
                </a:cubicBezTo>
                <a:cubicBezTo>
                  <a:pt x="137" y="92"/>
                  <a:pt x="137" y="92"/>
                  <a:pt x="137" y="92"/>
                </a:cubicBezTo>
                <a:cubicBezTo>
                  <a:pt x="137" y="100"/>
                  <a:pt x="130" y="107"/>
                  <a:pt x="122" y="107"/>
                </a:cubicBezTo>
                <a:cubicBezTo>
                  <a:pt x="114" y="107"/>
                  <a:pt x="107" y="100"/>
                  <a:pt x="107" y="92"/>
                </a:cubicBezTo>
                <a:lnTo>
                  <a:pt x="107" y="29"/>
                </a:lnTo>
                <a:close/>
                <a:moveTo>
                  <a:pt x="93" y="67"/>
                </a:moveTo>
                <a:cubicBezTo>
                  <a:pt x="93" y="92"/>
                  <a:pt x="93" y="92"/>
                  <a:pt x="93" y="92"/>
                </a:cubicBezTo>
                <a:cubicBezTo>
                  <a:pt x="93" y="108"/>
                  <a:pt x="106" y="121"/>
                  <a:pt x="122" y="121"/>
                </a:cubicBezTo>
                <a:cubicBezTo>
                  <a:pt x="138" y="121"/>
                  <a:pt x="151" y="108"/>
                  <a:pt x="151" y="92"/>
                </a:cubicBezTo>
                <a:cubicBezTo>
                  <a:pt x="151" y="67"/>
                  <a:pt x="151" y="67"/>
                  <a:pt x="151" y="67"/>
                </a:cubicBezTo>
                <a:cubicBezTo>
                  <a:pt x="373" y="67"/>
                  <a:pt x="373" y="67"/>
                  <a:pt x="373" y="67"/>
                </a:cubicBezTo>
                <a:cubicBezTo>
                  <a:pt x="373" y="92"/>
                  <a:pt x="373" y="92"/>
                  <a:pt x="373" y="92"/>
                </a:cubicBezTo>
                <a:cubicBezTo>
                  <a:pt x="373" y="108"/>
                  <a:pt x="386" y="121"/>
                  <a:pt x="402" y="121"/>
                </a:cubicBezTo>
                <a:cubicBezTo>
                  <a:pt x="417" y="121"/>
                  <a:pt x="430" y="108"/>
                  <a:pt x="430" y="92"/>
                </a:cubicBezTo>
                <a:cubicBezTo>
                  <a:pt x="430" y="67"/>
                  <a:pt x="430" y="67"/>
                  <a:pt x="430" y="67"/>
                </a:cubicBezTo>
                <a:cubicBezTo>
                  <a:pt x="510" y="67"/>
                  <a:pt x="510" y="67"/>
                  <a:pt x="510" y="67"/>
                </a:cubicBezTo>
                <a:cubicBezTo>
                  <a:pt x="510" y="163"/>
                  <a:pt x="510" y="163"/>
                  <a:pt x="510" y="163"/>
                </a:cubicBezTo>
                <a:cubicBezTo>
                  <a:pt x="14" y="163"/>
                  <a:pt x="14" y="163"/>
                  <a:pt x="14" y="163"/>
                </a:cubicBezTo>
                <a:cubicBezTo>
                  <a:pt x="14" y="67"/>
                  <a:pt x="14" y="67"/>
                  <a:pt x="14" y="67"/>
                </a:cubicBezTo>
                <a:lnTo>
                  <a:pt x="93" y="67"/>
                </a:lnTo>
                <a:close/>
                <a:moveTo>
                  <a:pt x="14" y="577"/>
                </a:moveTo>
                <a:cubicBezTo>
                  <a:pt x="14" y="177"/>
                  <a:pt x="14" y="177"/>
                  <a:pt x="14" y="177"/>
                </a:cubicBezTo>
                <a:cubicBezTo>
                  <a:pt x="510" y="177"/>
                  <a:pt x="510" y="177"/>
                  <a:pt x="510" y="177"/>
                </a:cubicBezTo>
                <a:cubicBezTo>
                  <a:pt x="510" y="577"/>
                  <a:pt x="510" y="577"/>
                  <a:pt x="510" y="577"/>
                </a:cubicBezTo>
                <a:lnTo>
                  <a:pt x="14" y="577"/>
                </a:lnTo>
                <a:close/>
                <a:moveTo>
                  <a:pt x="175" y="256"/>
                </a:moveTo>
                <a:cubicBezTo>
                  <a:pt x="175" y="515"/>
                  <a:pt x="175" y="515"/>
                  <a:pt x="175" y="515"/>
                </a:cubicBezTo>
                <a:cubicBezTo>
                  <a:pt x="175" y="519"/>
                  <a:pt x="172" y="522"/>
                  <a:pt x="168" y="522"/>
                </a:cubicBezTo>
                <a:cubicBezTo>
                  <a:pt x="165" y="522"/>
                  <a:pt x="161" y="519"/>
                  <a:pt x="161" y="515"/>
                </a:cubicBezTo>
                <a:cubicBezTo>
                  <a:pt x="161" y="279"/>
                  <a:pt x="161" y="279"/>
                  <a:pt x="161" y="279"/>
                </a:cubicBezTo>
                <a:cubicBezTo>
                  <a:pt x="142" y="299"/>
                  <a:pt x="108" y="313"/>
                  <a:pt x="88" y="313"/>
                </a:cubicBezTo>
                <a:cubicBezTo>
                  <a:pt x="85" y="313"/>
                  <a:pt x="81" y="310"/>
                  <a:pt x="81" y="306"/>
                </a:cubicBezTo>
                <a:cubicBezTo>
                  <a:pt x="81" y="303"/>
                  <a:pt x="85" y="299"/>
                  <a:pt x="88" y="299"/>
                </a:cubicBezTo>
                <a:cubicBezTo>
                  <a:pt x="109" y="299"/>
                  <a:pt x="155" y="276"/>
                  <a:pt x="162" y="254"/>
                </a:cubicBezTo>
                <a:cubicBezTo>
                  <a:pt x="163" y="251"/>
                  <a:pt x="166" y="249"/>
                  <a:pt x="169" y="250"/>
                </a:cubicBezTo>
                <a:cubicBezTo>
                  <a:pt x="173" y="250"/>
                  <a:pt x="175" y="253"/>
                  <a:pt x="175" y="256"/>
                </a:cubicBezTo>
                <a:close/>
                <a:moveTo>
                  <a:pt x="427" y="507"/>
                </a:moveTo>
                <a:cubicBezTo>
                  <a:pt x="427" y="511"/>
                  <a:pt x="424" y="514"/>
                  <a:pt x="420" y="514"/>
                </a:cubicBezTo>
                <a:cubicBezTo>
                  <a:pt x="253" y="514"/>
                  <a:pt x="253" y="514"/>
                  <a:pt x="253" y="514"/>
                </a:cubicBezTo>
                <a:cubicBezTo>
                  <a:pt x="251" y="514"/>
                  <a:pt x="249" y="513"/>
                  <a:pt x="247" y="512"/>
                </a:cubicBezTo>
                <a:cubicBezTo>
                  <a:pt x="246" y="510"/>
                  <a:pt x="245" y="508"/>
                  <a:pt x="246" y="506"/>
                </a:cubicBezTo>
                <a:cubicBezTo>
                  <a:pt x="246" y="505"/>
                  <a:pt x="250" y="475"/>
                  <a:pt x="265" y="458"/>
                </a:cubicBezTo>
                <a:cubicBezTo>
                  <a:pt x="287" y="433"/>
                  <a:pt x="313" y="417"/>
                  <a:pt x="336" y="403"/>
                </a:cubicBezTo>
                <a:cubicBezTo>
                  <a:pt x="346" y="397"/>
                  <a:pt x="356" y="391"/>
                  <a:pt x="363" y="385"/>
                </a:cubicBezTo>
                <a:cubicBezTo>
                  <a:pt x="388" y="368"/>
                  <a:pt x="401" y="343"/>
                  <a:pt x="401" y="318"/>
                </a:cubicBezTo>
                <a:cubicBezTo>
                  <a:pt x="401" y="312"/>
                  <a:pt x="399" y="260"/>
                  <a:pt x="335" y="260"/>
                </a:cubicBezTo>
                <a:cubicBezTo>
                  <a:pt x="318" y="260"/>
                  <a:pt x="264" y="266"/>
                  <a:pt x="264" y="341"/>
                </a:cubicBezTo>
                <a:cubicBezTo>
                  <a:pt x="264" y="345"/>
                  <a:pt x="261" y="348"/>
                  <a:pt x="257" y="348"/>
                </a:cubicBezTo>
                <a:cubicBezTo>
                  <a:pt x="253" y="348"/>
                  <a:pt x="250" y="345"/>
                  <a:pt x="250" y="341"/>
                </a:cubicBezTo>
                <a:cubicBezTo>
                  <a:pt x="250" y="315"/>
                  <a:pt x="257" y="293"/>
                  <a:pt x="270" y="276"/>
                </a:cubicBezTo>
                <a:cubicBezTo>
                  <a:pt x="285" y="256"/>
                  <a:pt x="307" y="246"/>
                  <a:pt x="335" y="246"/>
                </a:cubicBezTo>
                <a:cubicBezTo>
                  <a:pt x="398" y="246"/>
                  <a:pt x="415" y="291"/>
                  <a:pt x="415" y="318"/>
                </a:cubicBezTo>
                <a:cubicBezTo>
                  <a:pt x="415" y="348"/>
                  <a:pt x="399" y="376"/>
                  <a:pt x="372" y="397"/>
                </a:cubicBezTo>
                <a:cubicBezTo>
                  <a:pt x="363" y="403"/>
                  <a:pt x="354" y="409"/>
                  <a:pt x="343" y="415"/>
                </a:cubicBezTo>
                <a:cubicBezTo>
                  <a:pt x="321" y="429"/>
                  <a:pt x="296" y="444"/>
                  <a:pt x="276" y="467"/>
                </a:cubicBezTo>
                <a:cubicBezTo>
                  <a:pt x="267" y="476"/>
                  <a:pt x="263" y="491"/>
                  <a:pt x="261" y="500"/>
                </a:cubicBezTo>
                <a:cubicBezTo>
                  <a:pt x="420" y="500"/>
                  <a:pt x="420" y="500"/>
                  <a:pt x="420" y="500"/>
                </a:cubicBezTo>
                <a:cubicBezTo>
                  <a:pt x="424" y="500"/>
                  <a:pt x="427" y="503"/>
                  <a:pt x="427" y="5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6" name="Freeform 33">
            <a:extLst>
              <a:ext uri="{FF2B5EF4-FFF2-40B4-BE49-F238E27FC236}">
                <a16:creationId xmlns:a16="http://schemas.microsoft.com/office/drawing/2014/main" id="{A542E942-2B44-0643-8937-57908B685E6D}"/>
              </a:ext>
            </a:extLst>
          </p:cNvPr>
          <p:cNvSpPr>
            <a:spLocks noEditPoints="1"/>
          </p:cNvSpPr>
          <p:nvPr/>
        </p:nvSpPr>
        <p:spPr bwMode="auto">
          <a:xfrm>
            <a:off x="4942079" y="3484753"/>
            <a:ext cx="420032" cy="314834"/>
          </a:xfrm>
          <a:custGeom>
            <a:avLst/>
            <a:gdLst>
              <a:gd name="T0" fmla="*/ 169 w 485"/>
              <a:gd name="T1" fmla="*/ 91 h 364"/>
              <a:gd name="T2" fmla="*/ 169 w 485"/>
              <a:gd name="T3" fmla="*/ 81 h 364"/>
              <a:gd name="T4" fmla="*/ 177 w 485"/>
              <a:gd name="T5" fmla="*/ 74 h 364"/>
              <a:gd name="T6" fmla="*/ 123 w 485"/>
              <a:gd name="T7" fmla="*/ 279 h 364"/>
              <a:gd name="T8" fmla="*/ 49 w 485"/>
              <a:gd name="T9" fmla="*/ 232 h 364"/>
              <a:gd name="T10" fmla="*/ 0 w 485"/>
              <a:gd name="T11" fmla="*/ 359 h 364"/>
              <a:gd name="T12" fmla="*/ 190 w 485"/>
              <a:gd name="T13" fmla="*/ 359 h 364"/>
              <a:gd name="T14" fmla="*/ 95 w 485"/>
              <a:gd name="T15" fmla="*/ 181 h 364"/>
              <a:gd name="T16" fmla="*/ 58 w 485"/>
              <a:gd name="T17" fmla="*/ 232 h 364"/>
              <a:gd name="T18" fmla="*/ 56 w 485"/>
              <a:gd name="T19" fmla="*/ 320 h 364"/>
              <a:gd name="T20" fmla="*/ 114 w 485"/>
              <a:gd name="T21" fmla="*/ 286 h 364"/>
              <a:gd name="T22" fmla="*/ 180 w 485"/>
              <a:gd name="T23" fmla="*/ 355 h 364"/>
              <a:gd name="T24" fmla="*/ 246 w 485"/>
              <a:gd name="T25" fmla="*/ 109 h 364"/>
              <a:gd name="T26" fmla="*/ 262 w 485"/>
              <a:gd name="T27" fmla="*/ 92 h 364"/>
              <a:gd name="T28" fmla="*/ 262 w 485"/>
              <a:gd name="T29" fmla="*/ 102 h 364"/>
              <a:gd name="T30" fmla="*/ 316 w 485"/>
              <a:gd name="T31" fmla="*/ 109 h 364"/>
              <a:gd name="T32" fmla="*/ 299 w 485"/>
              <a:gd name="T33" fmla="*/ 126 h 364"/>
              <a:gd name="T34" fmla="*/ 292 w 485"/>
              <a:gd name="T35" fmla="*/ 109 h 364"/>
              <a:gd name="T36" fmla="*/ 299 w 485"/>
              <a:gd name="T37" fmla="*/ 117 h 364"/>
              <a:gd name="T38" fmla="*/ 327 w 485"/>
              <a:gd name="T39" fmla="*/ 215 h 364"/>
              <a:gd name="T40" fmla="*/ 378 w 485"/>
              <a:gd name="T41" fmla="*/ 108 h 364"/>
              <a:gd name="T42" fmla="*/ 203 w 485"/>
              <a:gd name="T43" fmla="*/ 0 h 364"/>
              <a:gd name="T44" fmla="*/ 154 w 485"/>
              <a:gd name="T45" fmla="*/ 183 h 364"/>
              <a:gd name="T46" fmla="*/ 208 w 485"/>
              <a:gd name="T47" fmla="*/ 143 h 364"/>
              <a:gd name="T48" fmla="*/ 321 w 485"/>
              <a:gd name="T49" fmla="*/ 216 h 364"/>
              <a:gd name="T50" fmla="*/ 226 w 485"/>
              <a:gd name="T51" fmla="*/ 130 h 364"/>
              <a:gd name="T52" fmla="*/ 199 w 485"/>
              <a:gd name="T53" fmla="*/ 137 h 364"/>
              <a:gd name="T54" fmla="*/ 180 w 485"/>
              <a:gd name="T55" fmla="*/ 134 h 364"/>
              <a:gd name="T56" fmla="*/ 131 w 485"/>
              <a:gd name="T57" fmla="*/ 71 h 364"/>
              <a:gd name="T58" fmla="*/ 275 w 485"/>
              <a:gd name="T59" fmla="*/ 49 h 364"/>
              <a:gd name="T60" fmla="*/ 314 w 485"/>
              <a:gd name="T61" fmla="*/ 169 h 364"/>
              <a:gd name="T62" fmla="*/ 296 w 485"/>
              <a:gd name="T63" fmla="*/ 173 h 364"/>
              <a:gd name="T64" fmla="*/ 418 w 485"/>
              <a:gd name="T65" fmla="*/ 279 h 364"/>
              <a:gd name="T66" fmla="*/ 343 w 485"/>
              <a:gd name="T67" fmla="*/ 232 h 364"/>
              <a:gd name="T68" fmla="*/ 295 w 485"/>
              <a:gd name="T69" fmla="*/ 359 h 364"/>
              <a:gd name="T70" fmla="*/ 485 w 485"/>
              <a:gd name="T71" fmla="*/ 359 h 364"/>
              <a:gd name="T72" fmla="*/ 390 w 485"/>
              <a:gd name="T73" fmla="*/ 181 h 364"/>
              <a:gd name="T74" fmla="*/ 353 w 485"/>
              <a:gd name="T75" fmla="*/ 232 h 364"/>
              <a:gd name="T76" fmla="*/ 350 w 485"/>
              <a:gd name="T77" fmla="*/ 320 h 364"/>
              <a:gd name="T78" fmla="*/ 409 w 485"/>
              <a:gd name="T79" fmla="*/ 286 h 364"/>
              <a:gd name="T80" fmla="*/ 475 w 485"/>
              <a:gd name="T81" fmla="*/ 355 h 364"/>
              <a:gd name="T82" fmla="*/ 189 w 485"/>
              <a:gd name="T83" fmla="*/ 74 h 364"/>
              <a:gd name="T84" fmla="*/ 206 w 485"/>
              <a:gd name="T85" fmla="*/ 57 h 364"/>
              <a:gd name="T86" fmla="*/ 206 w 485"/>
              <a:gd name="T87" fmla="*/ 66 h 364"/>
              <a:gd name="T88" fmla="*/ 260 w 485"/>
              <a:gd name="T89" fmla="*/ 74 h 364"/>
              <a:gd name="T90" fmla="*/ 243 w 485"/>
              <a:gd name="T91" fmla="*/ 91 h 364"/>
              <a:gd name="T92" fmla="*/ 236 w 485"/>
              <a:gd name="T93" fmla="*/ 74 h 364"/>
              <a:gd name="T94" fmla="*/ 243 w 485"/>
              <a:gd name="T95" fmla="*/ 81 h 364"/>
              <a:gd name="T96" fmla="*/ 336 w 485"/>
              <a:gd name="T97" fmla="*/ 92 h 364"/>
              <a:gd name="T98" fmla="*/ 336 w 485"/>
              <a:gd name="T99" fmla="*/ 102 h 364"/>
              <a:gd name="T100" fmla="*/ 329 w 485"/>
              <a:gd name="T101" fmla="*/ 109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5" h="364">
                <a:moveTo>
                  <a:pt x="169" y="57"/>
                </a:moveTo>
                <a:cubicBezTo>
                  <a:pt x="160" y="57"/>
                  <a:pt x="153" y="65"/>
                  <a:pt x="153" y="74"/>
                </a:cubicBezTo>
                <a:cubicBezTo>
                  <a:pt x="153" y="83"/>
                  <a:pt x="160" y="91"/>
                  <a:pt x="169" y="91"/>
                </a:cubicBezTo>
                <a:cubicBezTo>
                  <a:pt x="179" y="91"/>
                  <a:pt x="186" y="83"/>
                  <a:pt x="186" y="74"/>
                </a:cubicBezTo>
                <a:cubicBezTo>
                  <a:pt x="186" y="65"/>
                  <a:pt x="179" y="57"/>
                  <a:pt x="169" y="57"/>
                </a:cubicBezTo>
                <a:close/>
                <a:moveTo>
                  <a:pt x="169" y="81"/>
                </a:moveTo>
                <a:cubicBezTo>
                  <a:pt x="165" y="81"/>
                  <a:pt x="162" y="78"/>
                  <a:pt x="162" y="74"/>
                </a:cubicBezTo>
                <a:cubicBezTo>
                  <a:pt x="162" y="70"/>
                  <a:pt x="165" y="66"/>
                  <a:pt x="169" y="66"/>
                </a:cubicBezTo>
                <a:cubicBezTo>
                  <a:pt x="173" y="66"/>
                  <a:pt x="177" y="70"/>
                  <a:pt x="177" y="74"/>
                </a:cubicBezTo>
                <a:cubicBezTo>
                  <a:pt x="177" y="78"/>
                  <a:pt x="173" y="81"/>
                  <a:pt x="169" y="81"/>
                </a:cubicBezTo>
                <a:close/>
                <a:moveTo>
                  <a:pt x="138" y="312"/>
                </a:moveTo>
                <a:cubicBezTo>
                  <a:pt x="127" y="309"/>
                  <a:pt x="124" y="290"/>
                  <a:pt x="123" y="279"/>
                </a:cubicBezTo>
                <a:cubicBezTo>
                  <a:pt x="134" y="267"/>
                  <a:pt x="141" y="250"/>
                  <a:pt x="141" y="232"/>
                </a:cubicBezTo>
                <a:cubicBezTo>
                  <a:pt x="141" y="195"/>
                  <a:pt x="123" y="171"/>
                  <a:pt x="95" y="171"/>
                </a:cubicBezTo>
                <a:cubicBezTo>
                  <a:pt x="66" y="171"/>
                  <a:pt x="49" y="195"/>
                  <a:pt x="49" y="232"/>
                </a:cubicBezTo>
                <a:cubicBezTo>
                  <a:pt x="49" y="251"/>
                  <a:pt x="56" y="268"/>
                  <a:pt x="67" y="279"/>
                </a:cubicBezTo>
                <a:cubicBezTo>
                  <a:pt x="67" y="293"/>
                  <a:pt x="62" y="308"/>
                  <a:pt x="53" y="311"/>
                </a:cubicBezTo>
                <a:cubicBezTo>
                  <a:pt x="9" y="320"/>
                  <a:pt x="0" y="342"/>
                  <a:pt x="0" y="359"/>
                </a:cubicBezTo>
                <a:cubicBezTo>
                  <a:pt x="0" y="362"/>
                  <a:pt x="2" y="364"/>
                  <a:pt x="4" y="364"/>
                </a:cubicBezTo>
                <a:cubicBezTo>
                  <a:pt x="185" y="364"/>
                  <a:pt x="185" y="364"/>
                  <a:pt x="185" y="364"/>
                </a:cubicBezTo>
                <a:cubicBezTo>
                  <a:pt x="188" y="364"/>
                  <a:pt x="190" y="362"/>
                  <a:pt x="190" y="359"/>
                </a:cubicBezTo>
                <a:cubicBezTo>
                  <a:pt x="190" y="343"/>
                  <a:pt x="181" y="321"/>
                  <a:pt x="138" y="312"/>
                </a:cubicBezTo>
                <a:close/>
                <a:moveTo>
                  <a:pt x="58" y="232"/>
                </a:moveTo>
                <a:cubicBezTo>
                  <a:pt x="58" y="185"/>
                  <a:pt x="86" y="181"/>
                  <a:pt x="95" y="181"/>
                </a:cubicBezTo>
                <a:cubicBezTo>
                  <a:pt x="104" y="181"/>
                  <a:pt x="132" y="185"/>
                  <a:pt x="132" y="232"/>
                </a:cubicBezTo>
                <a:cubicBezTo>
                  <a:pt x="132" y="261"/>
                  <a:pt x="112" y="283"/>
                  <a:pt x="95" y="283"/>
                </a:cubicBezTo>
                <a:cubicBezTo>
                  <a:pt x="77" y="283"/>
                  <a:pt x="58" y="261"/>
                  <a:pt x="58" y="232"/>
                </a:cubicBezTo>
                <a:close/>
                <a:moveTo>
                  <a:pt x="9" y="355"/>
                </a:moveTo>
                <a:cubicBezTo>
                  <a:pt x="12" y="338"/>
                  <a:pt x="27" y="326"/>
                  <a:pt x="55" y="320"/>
                </a:cubicBezTo>
                <a:cubicBezTo>
                  <a:pt x="55" y="320"/>
                  <a:pt x="55" y="320"/>
                  <a:pt x="56" y="320"/>
                </a:cubicBezTo>
                <a:cubicBezTo>
                  <a:pt x="68" y="316"/>
                  <a:pt x="74" y="301"/>
                  <a:pt x="76" y="286"/>
                </a:cubicBezTo>
                <a:cubicBezTo>
                  <a:pt x="82" y="290"/>
                  <a:pt x="88" y="292"/>
                  <a:pt x="95" y="292"/>
                </a:cubicBezTo>
                <a:cubicBezTo>
                  <a:pt x="102" y="292"/>
                  <a:pt x="108" y="290"/>
                  <a:pt x="114" y="286"/>
                </a:cubicBezTo>
                <a:cubicBezTo>
                  <a:pt x="116" y="302"/>
                  <a:pt x="122" y="317"/>
                  <a:pt x="136" y="321"/>
                </a:cubicBezTo>
                <a:cubicBezTo>
                  <a:pt x="136" y="321"/>
                  <a:pt x="136" y="321"/>
                  <a:pt x="136" y="321"/>
                </a:cubicBezTo>
                <a:cubicBezTo>
                  <a:pt x="163" y="326"/>
                  <a:pt x="178" y="338"/>
                  <a:pt x="180" y="355"/>
                </a:cubicBezTo>
                <a:lnTo>
                  <a:pt x="9" y="355"/>
                </a:lnTo>
                <a:close/>
                <a:moveTo>
                  <a:pt x="262" y="92"/>
                </a:moveTo>
                <a:cubicBezTo>
                  <a:pt x="253" y="92"/>
                  <a:pt x="246" y="100"/>
                  <a:pt x="246" y="109"/>
                </a:cubicBezTo>
                <a:cubicBezTo>
                  <a:pt x="246" y="118"/>
                  <a:pt x="253" y="126"/>
                  <a:pt x="262" y="126"/>
                </a:cubicBezTo>
                <a:cubicBezTo>
                  <a:pt x="272" y="126"/>
                  <a:pt x="279" y="118"/>
                  <a:pt x="279" y="109"/>
                </a:cubicBezTo>
                <a:cubicBezTo>
                  <a:pt x="279" y="100"/>
                  <a:pt x="272" y="92"/>
                  <a:pt x="262" y="92"/>
                </a:cubicBezTo>
                <a:close/>
                <a:moveTo>
                  <a:pt x="262" y="117"/>
                </a:moveTo>
                <a:cubicBezTo>
                  <a:pt x="258" y="117"/>
                  <a:pt x="255" y="113"/>
                  <a:pt x="255" y="109"/>
                </a:cubicBezTo>
                <a:cubicBezTo>
                  <a:pt x="255" y="105"/>
                  <a:pt x="258" y="102"/>
                  <a:pt x="262" y="102"/>
                </a:cubicBezTo>
                <a:cubicBezTo>
                  <a:pt x="267" y="102"/>
                  <a:pt x="270" y="105"/>
                  <a:pt x="270" y="109"/>
                </a:cubicBezTo>
                <a:cubicBezTo>
                  <a:pt x="270" y="113"/>
                  <a:pt x="267" y="117"/>
                  <a:pt x="262" y="117"/>
                </a:cubicBezTo>
                <a:close/>
                <a:moveTo>
                  <a:pt x="316" y="109"/>
                </a:moveTo>
                <a:cubicBezTo>
                  <a:pt x="316" y="100"/>
                  <a:pt x="308" y="92"/>
                  <a:pt x="299" y="92"/>
                </a:cubicBezTo>
                <a:cubicBezTo>
                  <a:pt x="290" y="92"/>
                  <a:pt x="282" y="100"/>
                  <a:pt x="282" y="109"/>
                </a:cubicBezTo>
                <a:cubicBezTo>
                  <a:pt x="282" y="118"/>
                  <a:pt x="290" y="126"/>
                  <a:pt x="299" y="126"/>
                </a:cubicBezTo>
                <a:cubicBezTo>
                  <a:pt x="308" y="126"/>
                  <a:pt x="316" y="118"/>
                  <a:pt x="316" y="109"/>
                </a:cubicBezTo>
                <a:close/>
                <a:moveTo>
                  <a:pt x="299" y="117"/>
                </a:moveTo>
                <a:cubicBezTo>
                  <a:pt x="295" y="117"/>
                  <a:pt x="292" y="113"/>
                  <a:pt x="292" y="109"/>
                </a:cubicBezTo>
                <a:cubicBezTo>
                  <a:pt x="292" y="105"/>
                  <a:pt x="295" y="102"/>
                  <a:pt x="299" y="102"/>
                </a:cubicBezTo>
                <a:cubicBezTo>
                  <a:pt x="303" y="102"/>
                  <a:pt x="307" y="105"/>
                  <a:pt x="307" y="109"/>
                </a:cubicBezTo>
                <a:cubicBezTo>
                  <a:pt x="307" y="113"/>
                  <a:pt x="303" y="117"/>
                  <a:pt x="299" y="117"/>
                </a:cubicBezTo>
                <a:close/>
                <a:moveTo>
                  <a:pt x="321" y="216"/>
                </a:moveTo>
                <a:cubicBezTo>
                  <a:pt x="322" y="216"/>
                  <a:pt x="323" y="216"/>
                  <a:pt x="324" y="216"/>
                </a:cubicBezTo>
                <a:cubicBezTo>
                  <a:pt x="325" y="216"/>
                  <a:pt x="326" y="216"/>
                  <a:pt x="327" y="215"/>
                </a:cubicBezTo>
                <a:cubicBezTo>
                  <a:pt x="328" y="214"/>
                  <a:pt x="329" y="212"/>
                  <a:pt x="328" y="210"/>
                </a:cubicBezTo>
                <a:cubicBezTo>
                  <a:pt x="328" y="210"/>
                  <a:pt x="321" y="195"/>
                  <a:pt x="320" y="177"/>
                </a:cubicBezTo>
                <a:cubicBezTo>
                  <a:pt x="354" y="168"/>
                  <a:pt x="378" y="140"/>
                  <a:pt x="378" y="108"/>
                </a:cubicBezTo>
                <a:cubicBezTo>
                  <a:pt x="378" y="69"/>
                  <a:pt x="341" y="37"/>
                  <a:pt x="296" y="37"/>
                </a:cubicBezTo>
                <a:cubicBezTo>
                  <a:pt x="289" y="37"/>
                  <a:pt x="283" y="37"/>
                  <a:pt x="276" y="39"/>
                </a:cubicBezTo>
                <a:cubicBezTo>
                  <a:pt x="262" y="15"/>
                  <a:pt x="234" y="0"/>
                  <a:pt x="203" y="0"/>
                </a:cubicBezTo>
                <a:cubicBezTo>
                  <a:pt x="158" y="0"/>
                  <a:pt x="122" y="32"/>
                  <a:pt x="122" y="71"/>
                </a:cubicBezTo>
                <a:cubicBezTo>
                  <a:pt x="122" y="100"/>
                  <a:pt x="141" y="125"/>
                  <a:pt x="171" y="137"/>
                </a:cubicBezTo>
                <a:cubicBezTo>
                  <a:pt x="169" y="163"/>
                  <a:pt x="154" y="183"/>
                  <a:pt x="154" y="183"/>
                </a:cubicBezTo>
                <a:cubicBezTo>
                  <a:pt x="152" y="185"/>
                  <a:pt x="152" y="188"/>
                  <a:pt x="154" y="189"/>
                </a:cubicBezTo>
                <a:cubicBezTo>
                  <a:pt x="155" y="191"/>
                  <a:pt x="157" y="191"/>
                  <a:pt x="159" y="191"/>
                </a:cubicBezTo>
                <a:cubicBezTo>
                  <a:pt x="184" y="179"/>
                  <a:pt x="200" y="164"/>
                  <a:pt x="208" y="143"/>
                </a:cubicBezTo>
                <a:cubicBezTo>
                  <a:pt x="213" y="142"/>
                  <a:pt x="218" y="142"/>
                  <a:pt x="224" y="141"/>
                </a:cubicBezTo>
                <a:cubicBezTo>
                  <a:pt x="236" y="163"/>
                  <a:pt x="261" y="177"/>
                  <a:pt x="289" y="179"/>
                </a:cubicBezTo>
                <a:cubicBezTo>
                  <a:pt x="295" y="193"/>
                  <a:pt x="306" y="205"/>
                  <a:pt x="321" y="216"/>
                </a:cubicBezTo>
                <a:close/>
                <a:moveTo>
                  <a:pt x="292" y="170"/>
                </a:moveTo>
                <a:cubicBezTo>
                  <a:pt x="265" y="169"/>
                  <a:pt x="241" y="155"/>
                  <a:pt x="230" y="133"/>
                </a:cubicBezTo>
                <a:cubicBezTo>
                  <a:pt x="229" y="131"/>
                  <a:pt x="228" y="130"/>
                  <a:pt x="226" y="130"/>
                </a:cubicBezTo>
                <a:cubicBezTo>
                  <a:pt x="226" y="130"/>
                  <a:pt x="225" y="130"/>
                  <a:pt x="225" y="131"/>
                </a:cubicBezTo>
                <a:cubicBezTo>
                  <a:pt x="218" y="132"/>
                  <a:pt x="211" y="133"/>
                  <a:pt x="204" y="133"/>
                </a:cubicBezTo>
                <a:cubicBezTo>
                  <a:pt x="202" y="133"/>
                  <a:pt x="200" y="135"/>
                  <a:pt x="199" y="137"/>
                </a:cubicBezTo>
                <a:cubicBezTo>
                  <a:pt x="199" y="138"/>
                  <a:pt x="199" y="138"/>
                  <a:pt x="199" y="139"/>
                </a:cubicBezTo>
                <a:cubicBezTo>
                  <a:pt x="194" y="154"/>
                  <a:pt x="185" y="165"/>
                  <a:pt x="170" y="175"/>
                </a:cubicBezTo>
                <a:cubicBezTo>
                  <a:pt x="175" y="165"/>
                  <a:pt x="180" y="150"/>
                  <a:pt x="180" y="134"/>
                </a:cubicBezTo>
                <a:cubicBezTo>
                  <a:pt x="180" y="134"/>
                  <a:pt x="180" y="134"/>
                  <a:pt x="180" y="134"/>
                </a:cubicBezTo>
                <a:cubicBezTo>
                  <a:pt x="180" y="132"/>
                  <a:pt x="179" y="130"/>
                  <a:pt x="177" y="129"/>
                </a:cubicBezTo>
                <a:cubicBezTo>
                  <a:pt x="149" y="120"/>
                  <a:pt x="131" y="97"/>
                  <a:pt x="131" y="71"/>
                </a:cubicBezTo>
                <a:cubicBezTo>
                  <a:pt x="131" y="37"/>
                  <a:pt x="164" y="9"/>
                  <a:pt x="203" y="9"/>
                </a:cubicBezTo>
                <a:cubicBezTo>
                  <a:pt x="232" y="9"/>
                  <a:pt x="258" y="24"/>
                  <a:pt x="269" y="47"/>
                </a:cubicBezTo>
                <a:cubicBezTo>
                  <a:pt x="270" y="48"/>
                  <a:pt x="273" y="49"/>
                  <a:pt x="275" y="49"/>
                </a:cubicBezTo>
                <a:cubicBezTo>
                  <a:pt x="282" y="47"/>
                  <a:pt x="289" y="46"/>
                  <a:pt x="296" y="46"/>
                </a:cubicBezTo>
                <a:cubicBezTo>
                  <a:pt x="336" y="46"/>
                  <a:pt x="368" y="74"/>
                  <a:pt x="368" y="108"/>
                </a:cubicBezTo>
                <a:cubicBezTo>
                  <a:pt x="368" y="137"/>
                  <a:pt x="346" y="162"/>
                  <a:pt x="314" y="169"/>
                </a:cubicBezTo>
                <a:cubicBezTo>
                  <a:pt x="312" y="169"/>
                  <a:pt x="310" y="171"/>
                  <a:pt x="310" y="173"/>
                </a:cubicBezTo>
                <a:cubicBezTo>
                  <a:pt x="311" y="183"/>
                  <a:pt x="312" y="191"/>
                  <a:pt x="314" y="198"/>
                </a:cubicBezTo>
                <a:cubicBezTo>
                  <a:pt x="306" y="190"/>
                  <a:pt x="300" y="182"/>
                  <a:pt x="296" y="173"/>
                </a:cubicBezTo>
                <a:cubicBezTo>
                  <a:pt x="296" y="171"/>
                  <a:pt x="294" y="170"/>
                  <a:pt x="292" y="170"/>
                </a:cubicBezTo>
                <a:close/>
                <a:moveTo>
                  <a:pt x="433" y="312"/>
                </a:moveTo>
                <a:cubicBezTo>
                  <a:pt x="422" y="309"/>
                  <a:pt x="418" y="290"/>
                  <a:pt x="418" y="279"/>
                </a:cubicBezTo>
                <a:cubicBezTo>
                  <a:pt x="429" y="267"/>
                  <a:pt x="436" y="250"/>
                  <a:pt x="436" y="232"/>
                </a:cubicBezTo>
                <a:cubicBezTo>
                  <a:pt x="436" y="195"/>
                  <a:pt x="418" y="171"/>
                  <a:pt x="390" y="171"/>
                </a:cubicBezTo>
                <a:cubicBezTo>
                  <a:pt x="361" y="171"/>
                  <a:pt x="343" y="195"/>
                  <a:pt x="343" y="232"/>
                </a:cubicBezTo>
                <a:cubicBezTo>
                  <a:pt x="343" y="251"/>
                  <a:pt x="351" y="268"/>
                  <a:pt x="362" y="279"/>
                </a:cubicBezTo>
                <a:cubicBezTo>
                  <a:pt x="362" y="293"/>
                  <a:pt x="357" y="308"/>
                  <a:pt x="348" y="311"/>
                </a:cubicBezTo>
                <a:cubicBezTo>
                  <a:pt x="304" y="320"/>
                  <a:pt x="295" y="342"/>
                  <a:pt x="295" y="359"/>
                </a:cubicBezTo>
                <a:cubicBezTo>
                  <a:pt x="295" y="362"/>
                  <a:pt x="297" y="364"/>
                  <a:pt x="299" y="364"/>
                </a:cubicBezTo>
                <a:cubicBezTo>
                  <a:pt x="480" y="364"/>
                  <a:pt x="480" y="364"/>
                  <a:pt x="480" y="364"/>
                </a:cubicBezTo>
                <a:cubicBezTo>
                  <a:pt x="483" y="364"/>
                  <a:pt x="485" y="362"/>
                  <a:pt x="485" y="359"/>
                </a:cubicBezTo>
                <a:cubicBezTo>
                  <a:pt x="485" y="343"/>
                  <a:pt x="476" y="321"/>
                  <a:pt x="433" y="312"/>
                </a:cubicBezTo>
                <a:close/>
                <a:moveTo>
                  <a:pt x="353" y="232"/>
                </a:moveTo>
                <a:cubicBezTo>
                  <a:pt x="353" y="185"/>
                  <a:pt x="381" y="181"/>
                  <a:pt x="390" y="181"/>
                </a:cubicBezTo>
                <a:cubicBezTo>
                  <a:pt x="398" y="181"/>
                  <a:pt x="427" y="185"/>
                  <a:pt x="427" y="232"/>
                </a:cubicBezTo>
                <a:cubicBezTo>
                  <a:pt x="427" y="261"/>
                  <a:pt x="407" y="283"/>
                  <a:pt x="390" y="283"/>
                </a:cubicBezTo>
                <a:cubicBezTo>
                  <a:pt x="372" y="283"/>
                  <a:pt x="353" y="261"/>
                  <a:pt x="353" y="232"/>
                </a:cubicBezTo>
                <a:close/>
                <a:moveTo>
                  <a:pt x="304" y="355"/>
                </a:moveTo>
                <a:cubicBezTo>
                  <a:pt x="307" y="338"/>
                  <a:pt x="322" y="326"/>
                  <a:pt x="350" y="320"/>
                </a:cubicBezTo>
                <a:cubicBezTo>
                  <a:pt x="350" y="320"/>
                  <a:pt x="350" y="320"/>
                  <a:pt x="350" y="320"/>
                </a:cubicBezTo>
                <a:cubicBezTo>
                  <a:pt x="363" y="316"/>
                  <a:pt x="369" y="301"/>
                  <a:pt x="371" y="286"/>
                </a:cubicBezTo>
                <a:cubicBezTo>
                  <a:pt x="377" y="290"/>
                  <a:pt x="383" y="292"/>
                  <a:pt x="390" y="292"/>
                </a:cubicBezTo>
                <a:cubicBezTo>
                  <a:pt x="397" y="292"/>
                  <a:pt x="403" y="290"/>
                  <a:pt x="409" y="286"/>
                </a:cubicBezTo>
                <a:cubicBezTo>
                  <a:pt x="411" y="302"/>
                  <a:pt x="417" y="317"/>
                  <a:pt x="431" y="321"/>
                </a:cubicBezTo>
                <a:cubicBezTo>
                  <a:pt x="431" y="321"/>
                  <a:pt x="431" y="321"/>
                  <a:pt x="431" y="321"/>
                </a:cubicBezTo>
                <a:cubicBezTo>
                  <a:pt x="458" y="326"/>
                  <a:pt x="473" y="338"/>
                  <a:pt x="475" y="355"/>
                </a:cubicBezTo>
                <a:lnTo>
                  <a:pt x="304" y="355"/>
                </a:lnTo>
                <a:close/>
                <a:moveTo>
                  <a:pt x="206" y="57"/>
                </a:moveTo>
                <a:cubicBezTo>
                  <a:pt x="197" y="57"/>
                  <a:pt x="189" y="65"/>
                  <a:pt x="189" y="74"/>
                </a:cubicBezTo>
                <a:cubicBezTo>
                  <a:pt x="189" y="83"/>
                  <a:pt x="197" y="91"/>
                  <a:pt x="206" y="91"/>
                </a:cubicBezTo>
                <a:cubicBezTo>
                  <a:pt x="215" y="91"/>
                  <a:pt x="223" y="83"/>
                  <a:pt x="223" y="74"/>
                </a:cubicBezTo>
                <a:cubicBezTo>
                  <a:pt x="223" y="65"/>
                  <a:pt x="215" y="57"/>
                  <a:pt x="206" y="57"/>
                </a:cubicBezTo>
                <a:close/>
                <a:moveTo>
                  <a:pt x="206" y="81"/>
                </a:moveTo>
                <a:cubicBezTo>
                  <a:pt x="202" y="81"/>
                  <a:pt x="199" y="78"/>
                  <a:pt x="199" y="74"/>
                </a:cubicBezTo>
                <a:cubicBezTo>
                  <a:pt x="199" y="70"/>
                  <a:pt x="202" y="66"/>
                  <a:pt x="206" y="66"/>
                </a:cubicBezTo>
                <a:cubicBezTo>
                  <a:pt x="210" y="66"/>
                  <a:pt x="214" y="70"/>
                  <a:pt x="214" y="74"/>
                </a:cubicBezTo>
                <a:cubicBezTo>
                  <a:pt x="214" y="78"/>
                  <a:pt x="210" y="81"/>
                  <a:pt x="206" y="81"/>
                </a:cubicBezTo>
                <a:close/>
                <a:moveTo>
                  <a:pt x="260" y="74"/>
                </a:moveTo>
                <a:cubicBezTo>
                  <a:pt x="260" y="65"/>
                  <a:pt x="252" y="57"/>
                  <a:pt x="243" y="57"/>
                </a:cubicBezTo>
                <a:cubicBezTo>
                  <a:pt x="234" y="57"/>
                  <a:pt x="226" y="65"/>
                  <a:pt x="226" y="74"/>
                </a:cubicBezTo>
                <a:cubicBezTo>
                  <a:pt x="226" y="83"/>
                  <a:pt x="234" y="91"/>
                  <a:pt x="243" y="91"/>
                </a:cubicBezTo>
                <a:cubicBezTo>
                  <a:pt x="252" y="91"/>
                  <a:pt x="260" y="83"/>
                  <a:pt x="260" y="74"/>
                </a:cubicBezTo>
                <a:close/>
                <a:moveTo>
                  <a:pt x="243" y="81"/>
                </a:moveTo>
                <a:cubicBezTo>
                  <a:pt x="239" y="81"/>
                  <a:pt x="236" y="78"/>
                  <a:pt x="236" y="74"/>
                </a:cubicBezTo>
                <a:cubicBezTo>
                  <a:pt x="236" y="70"/>
                  <a:pt x="239" y="66"/>
                  <a:pt x="243" y="66"/>
                </a:cubicBezTo>
                <a:cubicBezTo>
                  <a:pt x="247" y="66"/>
                  <a:pt x="250" y="70"/>
                  <a:pt x="250" y="74"/>
                </a:cubicBezTo>
                <a:cubicBezTo>
                  <a:pt x="250" y="78"/>
                  <a:pt x="247" y="81"/>
                  <a:pt x="243" y="81"/>
                </a:cubicBezTo>
                <a:close/>
                <a:moveTo>
                  <a:pt x="336" y="126"/>
                </a:moveTo>
                <a:cubicBezTo>
                  <a:pt x="345" y="126"/>
                  <a:pt x="353" y="118"/>
                  <a:pt x="353" y="109"/>
                </a:cubicBezTo>
                <a:cubicBezTo>
                  <a:pt x="353" y="100"/>
                  <a:pt x="345" y="92"/>
                  <a:pt x="336" y="92"/>
                </a:cubicBezTo>
                <a:cubicBezTo>
                  <a:pt x="327" y="92"/>
                  <a:pt x="319" y="100"/>
                  <a:pt x="319" y="109"/>
                </a:cubicBezTo>
                <a:cubicBezTo>
                  <a:pt x="319" y="118"/>
                  <a:pt x="327" y="126"/>
                  <a:pt x="336" y="126"/>
                </a:cubicBezTo>
                <a:close/>
                <a:moveTo>
                  <a:pt x="336" y="102"/>
                </a:moveTo>
                <a:cubicBezTo>
                  <a:pt x="340" y="102"/>
                  <a:pt x="343" y="105"/>
                  <a:pt x="343" y="109"/>
                </a:cubicBezTo>
                <a:cubicBezTo>
                  <a:pt x="343" y="113"/>
                  <a:pt x="340" y="117"/>
                  <a:pt x="336" y="117"/>
                </a:cubicBezTo>
                <a:cubicBezTo>
                  <a:pt x="332" y="117"/>
                  <a:pt x="329" y="113"/>
                  <a:pt x="329" y="109"/>
                </a:cubicBezTo>
                <a:cubicBezTo>
                  <a:pt x="329" y="105"/>
                  <a:pt x="332" y="102"/>
                  <a:pt x="336" y="1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8" name="Freeform 98">
            <a:extLst>
              <a:ext uri="{FF2B5EF4-FFF2-40B4-BE49-F238E27FC236}">
                <a16:creationId xmlns:a16="http://schemas.microsoft.com/office/drawing/2014/main" id="{6532A3A1-B553-C94B-8A7B-71EADE467780}"/>
              </a:ext>
            </a:extLst>
          </p:cNvPr>
          <p:cNvSpPr>
            <a:spLocks noEditPoints="1"/>
          </p:cNvSpPr>
          <p:nvPr/>
        </p:nvSpPr>
        <p:spPr bwMode="auto">
          <a:xfrm>
            <a:off x="3779680" y="3503578"/>
            <a:ext cx="414290" cy="414938"/>
          </a:xfrm>
          <a:custGeom>
            <a:avLst/>
            <a:gdLst>
              <a:gd name="T0" fmla="*/ 486 w 714"/>
              <a:gd name="T1" fmla="*/ 214 h 715"/>
              <a:gd name="T2" fmla="*/ 375 w 714"/>
              <a:gd name="T3" fmla="*/ 329 h 715"/>
              <a:gd name="T4" fmla="*/ 357 w 714"/>
              <a:gd name="T5" fmla="*/ 324 h 715"/>
              <a:gd name="T6" fmla="*/ 342 w 714"/>
              <a:gd name="T7" fmla="*/ 327 h 715"/>
              <a:gd name="T8" fmla="*/ 183 w 714"/>
              <a:gd name="T9" fmla="*/ 124 h 715"/>
              <a:gd name="T10" fmla="*/ 173 w 714"/>
              <a:gd name="T11" fmla="*/ 123 h 715"/>
              <a:gd name="T12" fmla="*/ 172 w 714"/>
              <a:gd name="T13" fmla="*/ 133 h 715"/>
              <a:gd name="T14" fmla="*/ 331 w 714"/>
              <a:gd name="T15" fmla="*/ 336 h 715"/>
              <a:gd name="T16" fmla="*/ 323 w 714"/>
              <a:gd name="T17" fmla="*/ 358 h 715"/>
              <a:gd name="T18" fmla="*/ 357 w 714"/>
              <a:gd name="T19" fmla="*/ 391 h 715"/>
              <a:gd name="T20" fmla="*/ 390 w 714"/>
              <a:gd name="T21" fmla="*/ 358 h 715"/>
              <a:gd name="T22" fmla="*/ 385 w 714"/>
              <a:gd name="T23" fmla="*/ 339 h 715"/>
              <a:gd name="T24" fmla="*/ 496 w 714"/>
              <a:gd name="T25" fmla="*/ 223 h 715"/>
              <a:gd name="T26" fmla="*/ 496 w 714"/>
              <a:gd name="T27" fmla="*/ 213 h 715"/>
              <a:gd name="T28" fmla="*/ 486 w 714"/>
              <a:gd name="T29" fmla="*/ 214 h 715"/>
              <a:gd name="T30" fmla="*/ 357 w 714"/>
              <a:gd name="T31" fmla="*/ 377 h 715"/>
              <a:gd name="T32" fmla="*/ 337 w 714"/>
              <a:gd name="T33" fmla="*/ 358 h 715"/>
              <a:gd name="T34" fmla="*/ 357 w 714"/>
              <a:gd name="T35" fmla="*/ 338 h 715"/>
              <a:gd name="T36" fmla="*/ 376 w 714"/>
              <a:gd name="T37" fmla="*/ 358 h 715"/>
              <a:gd name="T38" fmla="*/ 357 w 714"/>
              <a:gd name="T39" fmla="*/ 377 h 715"/>
              <a:gd name="T40" fmla="*/ 714 w 714"/>
              <a:gd name="T41" fmla="*/ 358 h 715"/>
              <a:gd name="T42" fmla="*/ 714 w 714"/>
              <a:gd name="T43" fmla="*/ 358 h 715"/>
              <a:gd name="T44" fmla="*/ 357 w 714"/>
              <a:gd name="T45" fmla="*/ 0 h 715"/>
              <a:gd name="T46" fmla="*/ 357 w 714"/>
              <a:gd name="T47" fmla="*/ 0 h 715"/>
              <a:gd name="T48" fmla="*/ 357 w 714"/>
              <a:gd name="T49" fmla="*/ 0 h 715"/>
              <a:gd name="T50" fmla="*/ 357 w 714"/>
              <a:gd name="T51" fmla="*/ 0 h 715"/>
              <a:gd name="T52" fmla="*/ 0 w 714"/>
              <a:gd name="T53" fmla="*/ 358 h 715"/>
              <a:gd name="T54" fmla="*/ 0 w 714"/>
              <a:gd name="T55" fmla="*/ 358 h 715"/>
              <a:gd name="T56" fmla="*/ 0 w 714"/>
              <a:gd name="T57" fmla="*/ 358 h 715"/>
              <a:gd name="T58" fmla="*/ 0 w 714"/>
              <a:gd name="T59" fmla="*/ 358 h 715"/>
              <a:gd name="T60" fmla="*/ 357 w 714"/>
              <a:gd name="T61" fmla="*/ 715 h 715"/>
              <a:gd name="T62" fmla="*/ 357 w 714"/>
              <a:gd name="T63" fmla="*/ 715 h 715"/>
              <a:gd name="T64" fmla="*/ 357 w 714"/>
              <a:gd name="T65" fmla="*/ 715 h 715"/>
              <a:gd name="T66" fmla="*/ 357 w 714"/>
              <a:gd name="T67" fmla="*/ 715 h 715"/>
              <a:gd name="T68" fmla="*/ 714 w 714"/>
              <a:gd name="T69" fmla="*/ 358 h 715"/>
              <a:gd name="T70" fmla="*/ 714 w 714"/>
              <a:gd name="T71" fmla="*/ 358 h 715"/>
              <a:gd name="T72" fmla="*/ 364 w 714"/>
              <a:gd name="T73" fmla="*/ 700 h 715"/>
              <a:gd name="T74" fmla="*/ 364 w 714"/>
              <a:gd name="T75" fmla="*/ 662 h 715"/>
              <a:gd name="T76" fmla="*/ 357 w 714"/>
              <a:gd name="T77" fmla="*/ 655 h 715"/>
              <a:gd name="T78" fmla="*/ 350 w 714"/>
              <a:gd name="T79" fmla="*/ 662 h 715"/>
              <a:gd name="T80" fmla="*/ 350 w 714"/>
              <a:gd name="T81" fmla="*/ 700 h 715"/>
              <a:gd name="T82" fmla="*/ 14 w 714"/>
              <a:gd name="T83" fmla="*/ 365 h 715"/>
              <a:gd name="T84" fmla="*/ 52 w 714"/>
              <a:gd name="T85" fmla="*/ 365 h 715"/>
              <a:gd name="T86" fmla="*/ 59 w 714"/>
              <a:gd name="T87" fmla="*/ 358 h 715"/>
              <a:gd name="T88" fmla="*/ 52 w 714"/>
              <a:gd name="T89" fmla="*/ 351 h 715"/>
              <a:gd name="T90" fmla="*/ 14 w 714"/>
              <a:gd name="T91" fmla="*/ 351 h 715"/>
              <a:gd name="T92" fmla="*/ 350 w 714"/>
              <a:gd name="T93" fmla="*/ 15 h 715"/>
              <a:gd name="T94" fmla="*/ 350 w 714"/>
              <a:gd name="T95" fmla="*/ 53 h 715"/>
              <a:gd name="T96" fmla="*/ 357 w 714"/>
              <a:gd name="T97" fmla="*/ 60 h 715"/>
              <a:gd name="T98" fmla="*/ 364 w 714"/>
              <a:gd name="T99" fmla="*/ 53 h 715"/>
              <a:gd name="T100" fmla="*/ 364 w 714"/>
              <a:gd name="T101" fmla="*/ 15 h 715"/>
              <a:gd name="T102" fmla="*/ 699 w 714"/>
              <a:gd name="T103" fmla="*/ 351 h 715"/>
              <a:gd name="T104" fmla="*/ 661 w 714"/>
              <a:gd name="T105" fmla="*/ 351 h 715"/>
              <a:gd name="T106" fmla="*/ 654 w 714"/>
              <a:gd name="T107" fmla="*/ 358 h 715"/>
              <a:gd name="T108" fmla="*/ 661 w 714"/>
              <a:gd name="T109" fmla="*/ 365 h 715"/>
              <a:gd name="T110" fmla="*/ 699 w 714"/>
              <a:gd name="T111" fmla="*/ 365 h 715"/>
              <a:gd name="T112" fmla="*/ 364 w 714"/>
              <a:gd name="T113" fmla="*/ 700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14" h="715">
                <a:moveTo>
                  <a:pt x="486" y="214"/>
                </a:moveTo>
                <a:cubicBezTo>
                  <a:pt x="375" y="329"/>
                  <a:pt x="375" y="329"/>
                  <a:pt x="375" y="329"/>
                </a:cubicBezTo>
                <a:cubicBezTo>
                  <a:pt x="369" y="326"/>
                  <a:pt x="363" y="324"/>
                  <a:pt x="357" y="324"/>
                </a:cubicBezTo>
                <a:cubicBezTo>
                  <a:pt x="351" y="324"/>
                  <a:pt x="346" y="325"/>
                  <a:pt x="342" y="327"/>
                </a:cubicBezTo>
                <a:cubicBezTo>
                  <a:pt x="183" y="124"/>
                  <a:pt x="183" y="124"/>
                  <a:pt x="183" y="124"/>
                </a:cubicBezTo>
                <a:cubicBezTo>
                  <a:pt x="180" y="121"/>
                  <a:pt x="176" y="121"/>
                  <a:pt x="173" y="123"/>
                </a:cubicBezTo>
                <a:cubicBezTo>
                  <a:pt x="170" y="126"/>
                  <a:pt x="169" y="130"/>
                  <a:pt x="172" y="133"/>
                </a:cubicBezTo>
                <a:cubicBezTo>
                  <a:pt x="331" y="336"/>
                  <a:pt x="331" y="336"/>
                  <a:pt x="331" y="336"/>
                </a:cubicBezTo>
                <a:cubicBezTo>
                  <a:pt x="326" y="342"/>
                  <a:pt x="323" y="349"/>
                  <a:pt x="323" y="358"/>
                </a:cubicBezTo>
                <a:cubicBezTo>
                  <a:pt x="323" y="376"/>
                  <a:pt x="338" y="391"/>
                  <a:pt x="357" y="391"/>
                </a:cubicBezTo>
                <a:cubicBezTo>
                  <a:pt x="375" y="391"/>
                  <a:pt x="390" y="376"/>
                  <a:pt x="390" y="358"/>
                </a:cubicBezTo>
                <a:cubicBezTo>
                  <a:pt x="390" y="351"/>
                  <a:pt x="388" y="344"/>
                  <a:pt x="385" y="339"/>
                </a:cubicBezTo>
                <a:cubicBezTo>
                  <a:pt x="496" y="223"/>
                  <a:pt x="496" y="223"/>
                  <a:pt x="496" y="223"/>
                </a:cubicBezTo>
                <a:cubicBezTo>
                  <a:pt x="499" y="220"/>
                  <a:pt x="499" y="216"/>
                  <a:pt x="496" y="213"/>
                </a:cubicBezTo>
                <a:cubicBezTo>
                  <a:pt x="493" y="211"/>
                  <a:pt x="489" y="211"/>
                  <a:pt x="486" y="214"/>
                </a:cubicBezTo>
                <a:close/>
                <a:moveTo>
                  <a:pt x="357" y="377"/>
                </a:moveTo>
                <a:cubicBezTo>
                  <a:pt x="346" y="377"/>
                  <a:pt x="337" y="368"/>
                  <a:pt x="337" y="358"/>
                </a:cubicBezTo>
                <a:cubicBezTo>
                  <a:pt x="337" y="347"/>
                  <a:pt x="346" y="338"/>
                  <a:pt x="357" y="338"/>
                </a:cubicBezTo>
                <a:cubicBezTo>
                  <a:pt x="368" y="338"/>
                  <a:pt x="376" y="347"/>
                  <a:pt x="376" y="358"/>
                </a:cubicBezTo>
                <a:cubicBezTo>
                  <a:pt x="376" y="368"/>
                  <a:pt x="368" y="377"/>
                  <a:pt x="357" y="377"/>
                </a:cubicBezTo>
                <a:close/>
                <a:moveTo>
                  <a:pt x="714" y="358"/>
                </a:moveTo>
                <a:cubicBezTo>
                  <a:pt x="714" y="358"/>
                  <a:pt x="714" y="358"/>
                  <a:pt x="714" y="358"/>
                </a:cubicBezTo>
                <a:cubicBezTo>
                  <a:pt x="714" y="161"/>
                  <a:pt x="553" y="0"/>
                  <a:pt x="357" y="0"/>
                </a:cubicBezTo>
                <a:cubicBezTo>
                  <a:pt x="357" y="0"/>
                  <a:pt x="357" y="0"/>
                  <a:pt x="357" y="0"/>
                </a:cubicBezTo>
                <a:cubicBezTo>
                  <a:pt x="357" y="0"/>
                  <a:pt x="357" y="0"/>
                  <a:pt x="357" y="0"/>
                </a:cubicBezTo>
                <a:cubicBezTo>
                  <a:pt x="357" y="0"/>
                  <a:pt x="357" y="0"/>
                  <a:pt x="357" y="0"/>
                </a:cubicBezTo>
                <a:cubicBezTo>
                  <a:pt x="160" y="0"/>
                  <a:pt x="0" y="161"/>
                  <a:pt x="0" y="358"/>
                </a:cubicBezTo>
                <a:cubicBezTo>
                  <a:pt x="0" y="358"/>
                  <a:pt x="0" y="358"/>
                  <a:pt x="0" y="358"/>
                </a:cubicBezTo>
                <a:cubicBezTo>
                  <a:pt x="0" y="358"/>
                  <a:pt x="0" y="358"/>
                  <a:pt x="0" y="358"/>
                </a:cubicBezTo>
                <a:cubicBezTo>
                  <a:pt x="0" y="358"/>
                  <a:pt x="0" y="358"/>
                  <a:pt x="0" y="358"/>
                </a:cubicBezTo>
                <a:cubicBezTo>
                  <a:pt x="0" y="554"/>
                  <a:pt x="160" y="715"/>
                  <a:pt x="357" y="715"/>
                </a:cubicBezTo>
                <a:cubicBezTo>
                  <a:pt x="357" y="715"/>
                  <a:pt x="357" y="715"/>
                  <a:pt x="357" y="715"/>
                </a:cubicBezTo>
                <a:cubicBezTo>
                  <a:pt x="357" y="715"/>
                  <a:pt x="357" y="715"/>
                  <a:pt x="357" y="715"/>
                </a:cubicBezTo>
                <a:cubicBezTo>
                  <a:pt x="357" y="715"/>
                  <a:pt x="357" y="715"/>
                  <a:pt x="357" y="715"/>
                </a:cubicBezTo>
                <a:cubicBezTo>
                  <a:pt x="553" y="715"/>
                  <a:pt x="714" y="554"/>
                  <a:pt x="714" y="358"/>
                </a:cubicBezTo>
                <a:cubicBezTo>
                  <a:pt x="714" y="358"/>
                  <a:pt x="714" y="358"/>
                  <a:pt x="714" y="358"/>
                </a:cubicBezTo>
                <a:close/>
                <a:moveTo>
                  <a:pt x="364" y="700"/>
                </a:moveTo>
                <a:cubicBezTo>
                  <a:pt x="364" y="662"/>
                  <a:pt x="364" y="662"/>
                  <a:pt x="364" y="662"/>
                </a:cubicBezTo>
                <a:cubicBezTo>
                  <a:pt x="364" y="658"/>
                  <a:pt x="360" y="655"/>
                  <a:pt x="357" y="655"/>
                </a:cubicBezTo>
                <a:cubicBezTo>
                  <a:pt x="353" y="655"/>
                  <a:pt x="350" y="658"/>
                  <a:pt x="350" y="662"/>
                </a:cubicBezTo>
                <a:cubicBezTo>
                  <a:pt x="350" y="700"/>
                  <a:pt x="350" y="700"/>
                  <a:pt x="350" y="700"/>
                </a:cubicBezTo>
                <a:cubicBezTo>
                  <a:pt x="166" y="697"/>
                  <a:pt x="17" y="548"/>
                  <a:pt x="14" y="365"/>
                </a:cubicBezTo>
                <a:cubicBezTo>
                  <a:pt x="52" y="365"/>
                  <a:pt x="52" y="365"/>
                  <a:pt x="52" y="365"/>
                </a:cubicBezTo>
                <a:cubicBezTo>
                  <a:pt x="56" y="365"/>
                  <a:pt x="59" y="361"/>
                  <a:pt x="59" y="358"/>
                </a:cubicBezTo>
                <a:cubicBezTo>
                  <a:pt x="59" y="354"/>
                  <a:pt x="56" y="351"/>
                  <a:pt x="52" y="351"/>
                </a:cubicBezTo>
                <a:cubicBezTo>
                  <a:pt x="14" y="351"/>
                  <a:pt x="14" y="351"/>
                  <a:pt x="14" y="351"/>
                </a:cubicBezTo>
                <a:cubicBezTo>
                  <a:pt x="17" y="167"/>
                  <a:pt x="166" y="18"/>
                  <a:pt x="350" y="15"/>
                </a:cubicBezTo>
                <a:cubicBezTo>
                  <a:pt x="350" y="53"/>
                  <a:pt x="350" y="53"/>
                  <a:pt x="350" y="53"/>
                </a:cubicBezTo>
                <a:cubicBezTo>
                  <a:pt x="350" y="57"/>
                  <a:pt x="353" y="60"/>
                  <a:pt x="357" y="60"/>
                </a:cubicBezTo>
                <a:cubicBezTo>
                  <a:pt x="360" y="60"/>
                  <a:pt x="364" y="57"/>
                  <a:pt x="364" y="53"/>
                </a:cubicBezTo>
                <a:cubicBezTo>
                  <a:pt x="364" y="15"/>
                  <a:pt x="364" y="15"/>
                  <a:pt x="364" y="15"/>
                </a:cubicBezTo>
                <a:cubicBezTo>
                  <a:pt x="547" y="18"/>
                  <a:pt x="696" y="167"/>
                  <a:pt x="699" y="351"/>
                </a:cubicBezTo>
                <a:cubicBezTo>
                  <a:pt x="661" y="351"/>
                  <a:pt x="661" y="351"/>
                  <a:pt x="661" y="351"/>
                </a:cubicBezTo>
                <a:cubicBezTo>
                  <a:pt x="657" y="351"/>
                  <a:pt x="654" y="354"/>
                  <a:pt x="654" y="358"/>
                </a:cubicBezTo>
                <a:cubicBezTo>
                  <a:pt x="654" y="361"/>
                  <a:pt x="657" y="365"/>
                  <a:pt x="661" y="365"/>
                </a:cubicBezTo>
                <a:cubicBezTo>
                  <a:pt x="699" y="365"/>
                  <a:pt x="699" y="365"/>
                  <a:pt x="699" y="365"/>
                </a:cubicBezTo>
                <a:cubicBezTo>
                  <a:pt x="696" y="548"/>
                  <a:pt x="547" y="697"/>
                  <a:pt x="364" y="7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07141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4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E11240-6ED7-49AD-91FF-6ED868A10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8508" y="1133848"/>
            <a:ext cx="2826983" cy="99417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fr-FR" sz="1800" spc="450" dirty="0">
                <a:latin typeface="Segoe UI Light" panose="020B0502040204020203" pitchFamily="34" charset="0"/>
                <a:cs typeface="Segoe UI Light" panose="020B0502040204020203" pitchFamily="34" charset="0"/>
              </a:rPr>
              <a:t>LE CORPUS(2/4)</a:t>
            </a:r>
            <a:br>
              <a:rPr lang="fr-FR" sz="1800" spc="45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fr-FR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L’étude en quelques chiffres</a:t>
            </a:r>
            <a:endParaRPr lang="fr-FR" sz="1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36A588AC-B4FE-4AF6-A27D-F752FBB1F7C8}"/>
              </a:ext>
            </a:extLst>
          </p:cNvPr>
          <p:cNvSpPr/>
          <p:nvPr/>
        </p:nvSpPr>
        <p:spPr>
          <a:xfrm>
            <a:off x="3703097" y="2108503"/>
            <a:ext cx="1737804" cy="79899"/>
          </a:xfrm>
          <a:prstGeom prst="roundRect">
            <a:avLst/>
          </a:prstGeom>
          <a:solidFill>
            <a:srgbClr val="6E25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43" name="Freeform 139">
            <a:extLst>
              <a:ext uri="{FF2B5EF4-FFF2-40B4-BE49-F238E27FC236}">
                <a16:creationId xmlns:a16="http://schemas.microsoft.com/office/drawing/2014/main" id="{E8CA8DAC-972D-4A07-B9DA-3EF6B5F5742F}"/>
              </a:ext>
            </a:extLst>
          </p:cNvPr>
          <p:cNvSpPr>
            <a:spLocks noEditPoints="1"/>
          </p:cNvSpPr>
          <p:nvPr/>
        </p:nvSpPr>
        <p:spPr bwMode="auto">
          <a:xfrm>
            <a:off x="5226995" y="3212976"/>
            <a:ext cx="354642" cy="355016"/>
          </a:xfrm>
          <a:custGeom>
            <a:avLst/>
            <a:gdLst>
              <a:gd name="T0" fmla="*/ 522 w 611"/>
              <a:gd name="T1" fmla="*/ 91 h 611"/>
              <a:gd name="T2" fmla="*/ 521 w 611"/>
              <a:gd name="T3" fmla="*/ 90 h 611"/>
              <a:gd name="T4" fmla="*/ 520 w 611"/>
              <a:gd name="T5" fmla="*/ 89 h 611"/>
              <a:gd name="T6" fmla="*/ 305 w 611"/>
              <a:gd name="T7" fmla="*/ 0 h 611"/>
              <a:gd name="T8" fmla="*/ 0 w 611"/>
              <a:gd name="T9" fmla="*/ 306 h 611"/>
              <a:gd name="T10" fmla="*/ 88 w 611"/>
              <a:gd name="T11" fmla="*/ 521 h 611"/>
              <a:gd name="T12" fmla="*/ 89 w 611"/>
              <a:gd name="T13" fmla="*/ 522 h 611"/>
              <a:gd name="T14" fmla="*/ 90 w 611"/>
              <a:gd name="T15" fmla="*/ 523 h 611"/>
              <a:gd name="T16" fmla="*/ 305 w 611"/>
              <a:gd name="T17" fmla="*/ 611 h 611"/>
              <a:gd name="T18" fmla="*/ 611 w 611"/>
              <a:gd name="T19" fmla="*/ 306 h 611"/>
              <a:gd name="T20" fmla="*/ 522 w 611"/>
              <a:gd name="T21" fmla="*/ 91 h 611"/>
              <a:gd name="T22" fmla="*/ 305 w 611"/>
              <a:gd name="T23" fmla="*/ 14 h 611"/>
              <a:gd name="T24" fmla="*/ 506 w 611"/>
              <a:gd name="T25" fmla="*/ 95 h 611"/>
              <a:gd name="T26" fmla="*/ 94 w 611"/>
              <a:gd name="T27" fmla="*/ 507 h 611"/>
              <a:gd name="T28" fmla="*/ 14 w 611"/>
              <a:gd name="T29" fmla="*/ 306 h 611"/>
              <a:gd name="T30" fmla="*/ 305 w 611"/>
              <a:gd name="T31" fmla="*/ 14 h 611"/>
              <a:gd name="T32" fmla="*/ 305 w 611"/>
              <a:gd name="T33" fmla="*/ 597 h 611"/>
              <a:gd name="T34" fmla="*/ 104 w 611"/>
              <a:gd name="T35" fmla="*/ 517 h 611"/>
              <a:gd name="T36" fmla="*/ 516 w 611"/>
              <a:gd name="T37" fmla="*/ 105 h 611"/>
              <a:gd name="T38" fmla="*/ 597 w 611"/>
              <a:gd name="T39" fmla="*/ 306 h 611"/>
              <a:gd name="T40" fmla="*/ 305 w 611"/>
              <a:gd name="T41" fmla="*/ 597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11" h="611">
                <a:moveTo>
                  <a:pt x="522" y="91"/>
                </a:moveTo>
                <a:cubicBezTo>
                  <a:pt x="522" y="91"/>
                  <a:pt x="522" y="90"/>
                  <a:pt x="521" y="90"/>
                </a:cubicBezTo>
                <a:cubicBezTo>
                  <a:pt x="521" y="89"/>
                  <a:pt x="520" y="89"/>
                  <a:pt x="520" y="89"/>
                </a:cubicBezTo>
                <a:cubicBezTo>
                  <a:pt x="465" y="34"/>
                  <a:pt x="389" y="0"/>
                  <a:pt x="305" y="0"/>
                </a:cubicBezTo>
                <a:cubicBezTo>
                  <a:pt x="137" y="0"/>
                  <a:pt x="0" y="137"/>
                  <a:pt x="0" y="306"/>
                </a:cubicBezTo>
                <a:cubicBezTo>
                  <a:pt x="0" y="389"/>
                  <a:pt x="34" y="465"/>
                  <a:pt x="88" y="521"/>
                </a:cubicBezTo>
                <a:cubicBezTo>
                  <a:pt x="89" y="521"/>
                  <a:pt x="89" y="521"/>
                  <a:pt x="89" y="522"/>
                </a:cubicBezTo>
                <a:cubicBezTo>
                  <a:pt x="90" y="522"/>
                  <a:pt x="90" y="522"/>
                  <a:pt x="90" y="523"/>
                </a:cubicBezTo>
                <a:cubicBezTo>
                  <a:pt x="146" y="577"/>
                  <a:pt x="222" y="611"/>
                  <a:pt x="305" y="611"/>
                </a:cubicBezTo>
                <a:cubicBezTo>
                  <a:pt x="474" y="611"/>
                  <a:pt x="611" y="474"/>
                  <a:pt x="611" y="306"/>
                </a:cubicBezTo>
                <a:cubicBezTo>
                  <a:pt x="611" y="222"/>
                  <a:pt x="577" y="146"/>
                  <a:pt x="522" y="91"/>
                </a:cubicBezTo>
                <a:close/>
                <a:moveTo>
                  <a:pt x="305" y="14"/>
                </a:moveTo>
                <a:cubicBezTo>
                  <a:pt x="383" y="14"/>
                  <a:pt x="454" y="45"/>
                  <a:pt x="506" y="95"/>
                </a:cubicBezTo>
                <a:cubicBezTo>
                  <a:pt x="94" y="507"/>
                  <a:pt x="94" y="507"/>
                  <a:pt x="94" y="507"/>
                </a:cubicBezTo>
                <a:cubicBezTo>
                  <a:pt x="44" y="454"/>
                  <a:pt x="14" y="384"/>
                  <a:pt x="14" y="306"/>
                </a:cubicBezTo>
                <a:cubicBezTo>
                  <a:pt x="14" y="145"/>
                  <a:pt x="145" y="14"/>
                  <a:pt x="305" y="14"/>
                </a:cubicBezTo>
                <a:close/>
                <a:moveTo>
                  <a:pt x="305" y="597"/>
                </a:moveTo>
                <a:cubicBezTo>
                  <a:pt x="227" y="597"/>
                  <a:pt x="157" y="566"/>
                  <a:pt x="104" y="517"/>
                </a:cubicBezTo>
                <a:cubicBezTo>
                  <a:pt x="516" y="105"/>
                  <a:pt x="516" y="105"/>
                  <a:pt x="516" y="105"/>
                </a:cubicBezTo>
                <a:cubicBezTo>
                  <a:pt x="566" y="157"/>
                  <a:pt x="597" y="228"/>
                  <a:pt x="597" y="306"/>
                </a:cubicBezTo>
                <a:cubicBezTo>
                  <a:pt x="597" y="466"/>
                  <a:pt x="466" y="597"/>
                  <a:pt x="305" y="5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4" name="Freeform 139">
            <a:extLst>
              <a:ext uri="{FF2B5EF4-FFF2-40B4-BE49-F238E27FC236}">
                <a16:creationId xmlns:a16="http://schemas.microsoft.com/office/drawing/2014/main" id="{DA1889BC-B416-4DC0-84F6-BF6177179380}"/>
              </a:ext>
            </a:extLst>
          </p:cNvPr>
          <p:cNvSpPr>
            <a:spLocks noEditPoints="1"/>
          </p:cNvSpPr>
          <p:nvPr/>
        </p:nvSpPr>
        <p:spPr bwMode="auto">
          <a:xfrm>
            <a:off x="2612990" y="5103297"/>
            <a:ext cx="354642" cy="355016"/>
          </a:xfrm>
          <a:custGeom>
            <a:avLst/>
            <a:gdLst>
              <a:gd name="T0" fmla="*/ 522 w 611"/>
              <a:gd name="T1" fmla="*/ 91 h 611"/>
              <a:gd name="T2" fmla="*/ 521 w 611"/>
              <a:gd name="T3" fmla="*/ 90 h 611"/>
              <a:gd name="T4" fmla="*/ 520 w 611"/>
              <a:gd name="T5" fmla="*/ 89 h 611"/>
              <a:gd name="T6" fmla="*/ 305 w 611"/>
              <a:gd name="T7" fmla="*/ 0 h 611"/>
              <a:gd name="T8" fmla="*/ 0 w 611"/>
              <a:gd name="T9" fmla="*/ 306 h 611"/>
              <a:gd name="T10" fmla="*/ 88 w 611"/>
              <a:gd name="T11" fmla="*/ 521 h 611"/>
              <a:gd name="T12" fmla="*/ 89 w 611"/>
              <a:gd name="T13" fmla="*/ 522 h 611"/>
              <a:gd name="T14" fmla="*/ 90 w 611"/>
              <a:gd name="T15" fmla="*/ 523 h 611"/>
              <a:gd name="T16" fmla="*/ 305 w 611"/>
              <a:gd name="T17" fmla="*/ 611 h 611"/>
              <a:gd name="T18" fmla="*/ 611 w 611"/>
              <a:gd name="T19" fmla="*/ 306 h 611"/>
              <a:gd name="T20" fmla="*/ 522 w 611"/>
              <a:gd name="T21" fmla="*/ 91 h 611"/>
              <a:gd name="T22" fmla="*/ 305 w 611"/>
              <a:gd name="T23" fmla="*/ 14 h 611"/>
              <a:gd name="T24" fmla="*/ 506 w 611"/>
              <a:gd name="T25" fmla="*/ 95 h 611"/>
              <a:gd name="T26" fmla="*/ 94 w 611"/>
              <a:gd name="T27" fmla="*/ 507 h 611"/>
              <a:gd name="T28" fmla="*/ 14 w 611"/>
              <a:gd name="T29" fmla="*/ 306 h 611"/>
              <a:gd name="T30" fmla="*/ 305 w 611"/>
              <a:gd name="T31" fmla="*/ 14 h 611"/>
              <a:gd name="T32" fmla="*/ 305 w 611"/>
              <a:gd name="T33" fmla="*/ 597 h 611"/>
              <a:gd name="T34" fmla="*/ 104 w 611"/>
              <a:gd name="T35" fmla="*/ 517 h 611"/>
              <a:gd name="T36" fmla="*/ 516 w 611"/>
              <a:gd name="T37" fmla="*/ 105 h 611"/>
              <a:gd name="T38" fmla="*/ 597 w 611"/>
              <a:gd name="T39" fmla="*/ 306 h 611"/>
              <a:gd name="T40" fmla="*/ 305 w 611"/>
              <a:gd name="T41" fmla="*/ 597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11" h="611">
                <a:moveTo>
                  <a:pt x="522" y="91"/>
                </a:moveTo>
                <a:cubicBezTo>
                  <a:pt x="522" y="91"/>
                  <a:pt x="522" y="90"/>
                  <a:pt x="521" y="90"/>
                </a:cubicBezTo>
                <a:cubicBezTo>
                  <a:pt x="521" y="89"/>
                  <a:pt x="520" y="89"/>
                  <a:pt x="520" y="89"/>
                </a:cubicBezTo>
                <a:cubicBezTo>
                  <a:pt x="465" y="34"/>
                  <a:pt x="389" y="0"/>
                  <a:pt x="305" y="0"/>
                </a:cubicBezTo>
                <a:cubicBezTo>
                  <a:pt x="137" y="0"/>
                  <a:pt x="0" y="137"/>
                  <a:pt x="0" y="306"/>
                </a:cubicBezTo>
                <a:cubicBezTo>
                  <a:pt x="0" y="389"/>
                  <a:pt x="34" y="465"/>
                  <a:pt x="88" y="521"/>
                </a:cubicBezTo>
                <a:cubicBezTo>
                  <a:pt x="89" y="521"/>
                  <a:pt x="89" y="521"/>
                  <a:pt x="89" y="522"/>
                </a:cubicBezTo>
                <a:cubicBezTo>
                  <a:pt x="90" y="522"/>
                  <a:pt x="90" y="522"/>
                  <a:pt x="90" y="523"/>
                </a:cubicBezTo>
                <a:cubicBezTo>
                  <a:pt x="146" y="577"/>
                  <a:pt x="222" y="611"/>
                  <a:pt x="305" y="611"/>
                </a:cubicBezTo>
                <a:cubicBezTo>
                  <a:pt x="474" y="611"/>
                  <a:pt x="611" y="474"/>
                  <a:pt x="611" y="306"/>
                </a:cubicBezTo>
                <a:cubicBezTo>
                  <a:pt x="611" y="222"/>
                  <a:pt x="577" y="146"/>
                  <a:pt x="522" y="91"/>
                </a:cubicBezTo>
                <a:close/>
                <a:moveTo>
                  <a:pt x="305" y="14"/>
                </a:moveTo>
                <a:cubicBezTo>
                  <a:pt x="383" y="14"/>
                  <a:pt x="454" y="45"/>
                  <a:pt x="506" y="95"/>
                </a:cubicBezTo>
                <a:cubicBezTo>
                  <a:pt x="94" y="507"/>
                  <a:pt x="94" y="507"/>
                  <a:pt x="94" y="507"/>
                </a:cubicBezTo>
                <a:cubicBezTo>
                  <a:pt x="44" y="454"/>
                  <a:pt x="14" y="384"/>
                  <a:pt x="14" y="306"/>
                </a:cubicBezTo>
                <a:cubicBezTo>
                  <a:pt x="14" y="145"/>
                  <a:pt x="145" y="14"/>
                  <a:pt x="305" y="14"/>
                </a:cubicBezTo>
                <a:close/>
                <a:moveTo>
                  <a:pt x="305" y="597"/>
                </a:moveTo>
                <a:cubicBezTo>
                  <a:pt x="227" y="597"/>
                  <a:pt x="157" y="566"/>
                  <a:pt x="104" y="517"/>
                </a:cubicBezTo>
                <a:cubicBezTo>
                  <a:pt x="516" y="105"/>
                  <a:pt x="516" y="105"/>
                  <a:pt x="516" y="105"/>
                </a:cubicBezTo>
                <a:cubicBezTo>
                  <a:pt x="566" y="157"/>
                  <a:pt x="597" y="228"/>
                  <a:pt x="597" y="306"/>
                </a:cubicBezTo>
                <a:cubicBezTo>
                  <a:pt x="597" y="466"/>
                  <a:pt x="466" y="597"/>
                  <a:pt x="305" y="5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8" name="Freeform 39">
            <a:extLst>
              <a:ext uri="{FF2B5EF4-FFF2-40B4-BE49-F238E27FC236}">
                <a16:creationId xmlns:a16="http://schemas.microsoft.com/office/drawing/2014/main" id="{509F2C90-E201-4728-A31F-5C44EEFE914A}"/>
              </a:ext>
            </a:extLst>
          </p:cNvPr>
          <p:cNvSpPr/>
          <p:nvPr/>
        </p:nvSpPr>
        <p:spPr>
          <a:xfrm>
            <a:off x="5457190" y="3493936"/>
            <a:ext cx="1872833" cy="171450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tx1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9" name="Freeform 41">
            <a:extLst>
              <a:ext uri="{FF2B5EF4-FFF2-40B4-BE49-F238E27FC236}">
                <a16:creationId xmlns:a16="http://schemas.microsoft.com/office/drawing/2014/main" id="{3FEBE295-D955-4307-9F34-55A23F8F5B8D}"/>
              </a:ext>
            </a:extLst>
          </p:cNvPr>
          <p:cNvSpPr/>
          <p:nvPr/>
        </p:nvSpPr>
        <p:spPr>
          <a:xfrm flipV="1">
            <a:off x="5457190" y="4988408"/>
            <a:ext cx="1872833" cy="171450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tx1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0" name="Freeform 44">
            <a:extLst>
              <a:ext uri="{FF2B5EF4-FFF2-40B4-BE49-F238E27FC236}">
                <a16:creationId xmlns:a16="http://schemas.microsoft.com/office/drawing/2014/main" id="{EF1B1CF8-4ED9-4421-B36A-B34E61006B83}"/>
              </a:ext>
            </a:extLst>
          </p:cNvPr>
          <p:cNvSpPr/>
          <p:nvPr/>
        </p:nvSpPr>
        <p:spPr>
          <a:xfrm flipH="1">
            <a:off x="1875417" y="3493936"/>
            <a:ext cx="1785443" cy="171450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tx1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endParaRPr lang="en-US" sz="1800"/>
          </a:p>
        </p:txBody>
      </p:sp>
      <p:sp>
        <p:nvSpPr>
          <p:cNvPr id="51" name="Freeform 45">
            <a:extLst>
              <a:ext uri="{FF2B5EF4-FFF2-40B4-BE49-F238E27FC236}">
                <a16:creationId xmlns:a16="http://schemas.microsoft.com/office/drawing/2014/main" id="{A079705D-8E13-4328-8B8E-9923551FC5F0}"/>
              </a:ext>
            </a:extLst>
          </p:cNvPr>
          <p:cNvSpPr/>
          <p:nvPr/>
        </p:nvSpPr>
        <p:spPr>
          <a:xfrm flipH="1" flipV="1">
            <a:off x="1875417" y="4988408"/>
            <a:ext cx="1785443" cy="171450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tx1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endParaRPr lang="en-US" sz="1800" dirty="0"/>
          </a:p>
        </p:txBody>
      </p:sp>
      <p:sp>
        <p:nvSpPr>
          <p:cNvPr id="52" name="Oval 4">
            <a:extLst>
              <a:ext uri="{FF2B5EF4-FFF2-40B4-BE49-F238E27FC236}">
                <a16:creationId xmlns:a16="http://schemas.microsoft.com/office/drawing/2014/main" id="{E9CCEA1B-AECE-4209-893A-D18EB097F146}"/>
              </a:ext>
            </a:extLst>
          </p:cNvPr>
          <p:cNvSpPr/>
          <p:nvPr/>
        </p:nvSpPr>
        <p:spPr>
          <a:xfrm>
            <a:off x="3673316" y="3447415"/>
            <a:ext cx="1791973" cy="1791973"/>
          </a:xfrm>
          <a:prstGeom prst="ellipse">
            <a:avLst/>
          </a:prstGeom>
          <a:noFill/>
          <a:ln w="19050" cmpd="sng">
            <a:solidFill>
              <a:schemeClr val="accent1"/>
            </a:solidFill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3" name="Freeform 5">
            <a:extLst>
              <a:ext uri="{FF2B5EF4-FFF2-40B4-BE49-F238E27FC236}">
                <a16:creationId xmlns:a16="http://schemas.microsoft.com/office/drawing/2014/main" id="{8B10EC39-4A7E-44A0-8FC1-258A37CEB751}"/>
              </a:ext>
            </a:extLst>
          </p:cNvPr>
          <p:cNvSpPr/>
          <p:nvPr/>
        </p:nvSpPr>
        <p:spPr>
          <a:xfrm>
            <a:off x="3556215" y="3330314"/>
            <a:ext cx="860429" cy="860429"/>
          </a:xfrm>
          <a:custGeom>
            <a:avLst/>
            <a:gdLst>
              <a:gd name="connsiteX0" fmla="*/ 0 w 1147239"/>
              <a:gd name="connsiteY0" fmla="*/ 573620 h 1147239"/>
              <a:gd name="connsiteX1" fmla="*/ 573620 w 1147239"/>
              <a:gd name="connsiteY1" fmla="*/ 0 h 1147239"/>
              <a:gd name="connsiteX2" fmla="*/ 1147240 w 1147239"/>
              <a:gd name="connsiteY2" fmla="*/ 573620 h 1147239"/>
              <a:gd name="connsiteX3" fmla="*/ 573620 w 1147239"/>
              <a:gd name="connsiteY3" fmla="*/ 1147240 h 1147239"/>
              <a:gd name="connsiteX4" fmla="*/ 0 w 1147239"/>
              <a:gd name="connsiteY4" fmla="*/ 573620 h 114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239" h="1147239">
                <a:moveTo>
                  <a:pt x="0" y="573620"/>
                </a:moveTo>
                <a:cubicBezTo>
                  <a:pt x="0" y="256818"/>
                  <a:pt x="256818" y="0"/>
                  <a:pt x="573620" y="0"/>
                </a:cubicBezTo>
                <a:cubicBezTo>
                  <a:pt x="890422" y="0"/>
                  <a:pt x="1147240" y="256818"/>
                  <a:pt x="1147240" y="573620"/>
                </a:cubicBezTo>
                <a:cubicBezTo>
                  <a:pt x="1147240" y="890422"/>
                  <a:pt x="890422" y="1147240"/>
                  <a:pt x="573620" y="1147240"/>
                </a:cubicBezTo>
                <a:cubicBezTo>
                  <a:pt x="256818" y="1147240"/>
                  <a:pt x="0" y="890422"/>
                  <a:pt x="0" y="573620"/>
                </a:cubicBezTo>
                <a:close/>
              </a:path>
            </a:pathLst>
          </a:custGeom>
          <a:solidFill>
            <a:srgbClr val="4C9BD6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none" lIns="168869" tIns="168869" rIns="168869" bIns="168869" numCol="1" spcCol="1270" anchor="ctr" anchorCtr="0">
            <a:noAutofit/>
          </a:bodyPr>
          <a:lstStyle/>
          <a:p>
            <a:pPr algn="ctr" defTabSz="50005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25" dirty="0">
              <a:solidFill>
                <a:srgbClr val="FFFFFF"/>
              </a:solidFill>
            </a:endParaRPr>
          </a:p>
        </p:txBody>
      </p:sp>
      <p:sp>
        <p:nvSpPr>
          <p:cNvPr id="54" name="Freeform 6">
            <a:extLst>
              <a:ext uri="{FF2B5EF4-FFF2-40B4-BE49-F238E27FC236}">
                <a16:creationId xmlns:a16="http://schemas.microsoft.com/office/drawing/2014/main" id="{543D4970-B6BD-4D84-BDB0-817D21421A59}"/>
              </a:ext>
            </a:extLst>
          </p:cNvPr>
          <p:cNvSpPr/>
          <p:nvPr/>
        </p:nvSpPr>
        <p:spPr>
          <a:xfrm>
            <a:off x="4721961" y="3330314"/>
            <a:ext cx="860429" cy="860429"/>
          </a:xfrm>
          <a:custGeom>
            <a:avLst/>
            <a:gdLst>
              <a:gd name="connsiteX0" fmla="*/ 0 w 1147239"/>
              <a:gd name="connsiteY0" fmla="*/ 573620 h 1147239"/>
              <a:gd name="connsiteX1" fmla="*/ 573620 w 1147239"/>
              <a:gd name="connsiteY1" fmla="*/ 0 h 1147239"/>
              <a:gd name="connsiteX2" fmla="*/ 1147240 w 1147239"/>
              <a:gd name="connsiteY2" fmla="*/ 573620 h 1147239"/>
              <a:gd name="connsiteX3" fmla="*/ 573620 w 1147239"/>
              <a:gd name="connsiteY3" fmla="*/ 1147240 h 1147239"/>
              <a:gd name="connsiteX4" fmla="*/ 0 w 1147239"/>
              <a:gd name="connsiteY4" fmla="*/ 573620 h 114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239" h="1147239">
                <a:moveTo>
                  <a:pt x="0" y="573620"/>
                </a:moveTo>
                <a:cubicBezTo>
                  <a:pt x="0" y="256818"/>
                  <a:pt x="256818" y="0"/>
                  <a:pt x="573620" y="0"/>
                </a:cubicBezTo>
                <a:cubicBezTo>
                  <a:pt x="890422" y="0"/>
                  <a:pt x="1147240" y="256818"/>
                  <a:pt x="1147240" y="573620"/>
                </a:cubicBezTo>
                <a:cubicBezTo>
                  <a:pt x="1147240" y="890422"/>
                  <a:pt x="890422" y="1147240"/>
                  <a:pt x="573620" y="1147240"/>
                </a:cubicBezTo>
                <a:cubicBezTo>
                  <a:pt x="256818" y="1147240"/>
                  <a:pt x="0" y="890422"/>
                  <a:pt x="0" y="573620"/>
                </a:cubicBezTo>
                <a:close/>
              </a:path>
            </a:pathLst>
          </a:custGeom>
          <a:solidFill>
            <a:srgbClr val="C84F98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none" lIns="168869" tIns="168869" rIns="168869" bIns="168869" numCol="1" spcCol="1270" anchor="ctr" anchorCtr="0">
            <a:noAutofit/>
          </a:bodyPr>
          <a:lstStyle/>
          <a:p>
            <a:pPr algn="ctr" defTabSz="50005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25" dirty="0">
              <a:solidFill>
                <a:srgbClr val="FFFFFF"/>
              </a:solidFill>
            </a:endParaRPr>
          </a:p>
        </p:txBody>
      </p:sp>
      <p:sp>
        <p:nvSpPr>
          <p:cNvPr id="55" name="Freeform 7">
            <a:extLst>
              <a:ext uri="{FF2B5EF4-FFF2-40B4-BE49-F238E27FC236}">
                <a16:creationId xmlns:a16="http://schemas.microsoft.com/office/drawing/2014/main" id="{2DD8078F-BD1C-476D-88FB-6FB582A63A84}"/>
              </a:ext>
            </a:extLst>
          </p:cNvPr>
          <p:cNvSpPr/>
          <p:nvPr/>
        </p:nvSpPr>
        <p:spPr>
          <a:xfrm>
            <a:off x="3556215" y="4496060"/>
            <a:ext cx="860429" cy="860429"/>
          </a:xfrm>
          <a:custGeom>
            <a:avLst/>
            <a:gdLst>
              <a:gd name="connsiteX0" fmla="*/ 0 w 1147239"/>
              <a:gd name="connsiteY0" fmla="*/ 573620 h 1147239"/>
              <a:gd name="connsiteX1" fmla="*/ 573620 w 1147239"/>
              <a:gd name="connsiteY1" fmla="*/ 0 h 1147239"/>
              <a:gd name="connsiteX2" fmla="*/ 1147240 w 1147239"/>
              <a:gd name="connsiteY2" fmla="*/ 573620 h 1147239"/>
              <a:gd name="connsiteX3" fmla="*/ 573620 w 1147239"/>
              <a:gd name="connsiteY3" fmla="*/ 1147240 h 1147239"/>
              <a:gd name="connsiteX4" fmla="*/ 0 w 1147239"/>
              <a:gd name="connsiteY4" fmla="*/ 573620 h 114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239" h="1147239">
                <a:moveTo>
                  <a:pt x="0" y="573620"/>
                </a:moveTo>
                <a:cubicBezTo>
                  <a:pt x="0" y="256818"/>
                  <a:pt x="256818" y="0"/>
                  <a:pt x="573620" y="0"/>
                </a:cubicBezTo>
                <a:cubicBezTo>
                  <a:pt x="890422" y="0"/>
                  <a:pt x="1147240" y="256818"/>
                  <a:pt x="1147240" y="573620"/>
                </a:cubicBezTo>
                <a:cubicBezTo>
                  <a:pt x="1147240" y="890422"/>
                  <a:pt x="890422" y="1147240"/>
                  <a:pt x="573620" y="1147240"/>
                </a:cubicBezTo>
                <a:cubicBezTo>
                  <a:pt x="256818" y="1147240"/>
                  <a:pt x="0" y="890422"/>
                  <a:pt x="0" y="573620"/>
                </a:cubicBezTo>
                <a:close/>
              </a:path>
            </a:pathLst>
          </a:custGeom>
          <a:solidFill>
            <a:srgbClr val="6E2584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none" lIns="168869" tIns="168869" rIns="168869" bIns="168869" numCol="1" spcCol="1270" anchor="ctr" anchorCtr="0">
            <a:noAutofit/>
          </a:bodyPr>
          <a:lstStyle/>
          <a:p>
            <a:pPr algn="ctr" defTabSz="50005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25" dirty="0">
              <a:solidFill>
                <a:srgbClr val="FFFFFF"/>
              </a:solidFill>
            </a:endParaRPr>
          </a:p>
        </p:txBody>
      </p:sp>
      <p:sp>
        <p:nvSpPr>
          <p:cNvPr id="56" name="Freeform 8">
            <a:extLst>
              <a:ext uri="{FF2B5EF4-FFF2-40B4-BE49-F238E27FC236}">
                <a16:creationId xmlns:a16="http://schemas.microsoft.com/office/drawing/2014/main" id="{D6265F71-4446-4659-BB89-4E33EA31F4A9}"/>
              </a:ext>
            </a:extLst>
          </p:cNvPr>
          <p:cNvSpPr/>
          <p:nvPr/>
        </p:nvSpPr>
        <p:spPr>
          <a:xfrm>
            <a:off x="4721961" y="4496060"/>
            <a:ext cx="860429" cy="860429"/>
          </a:xfrm>
          <a:custGeom>
            <a:avLst/>
            <a:gdLst>
              <a:gd name="connsiteX0" fmla="*/ 0 w 1147239"/>
              <a:gd name="connsiteY0" fmla="*/ 573620 h 1147239"/>
              <a:gd name="connsiteX1" fmla="*/ 573620 w 1147239"/>
              <a:gd name="connsiteY1" fmla="*/ 0 h 1147239"/>
              <a:gd name="connsiteX2" fmla="*/ 1147240 w 1147239"/>
              <a:gd name="connsiteY2" fmla="*/ 573620 h 1147239"/>
              <a:gd name="connsiteX3" fmla="*/ 573620 w 1147239"/>
              <a:gd name="connsiteY3" fmla="*/ 1147240 h 1147239"/>
              <a:gd name="connsiteX4" fmla="*/ 0 w 1147239"/>
              <a:gd name="connsiteY4" fmla="*/ 573620 h 114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239" h="1147239">
                <a:moveTo>
                  <a:pt x="0" y="573620"/>
                </a:moveTo>
                <a:cubicBezTo>
                  <a:pt x="0" y="256818"/>
                  <a:pt x="256818" y="0"/>
                  <a:pt x="573620" y="0"/>
                </a:cubicBezTo>
                <a:cubicBezTo>
                  <a:pt x="890422" y="0"/>
                  <a:pt x="1147240" y="256818"/>
                  <a:pt x="1147240" y="573620"/>
                </a:cubicBezTo>
                <a:cubicBezTo>
                  <a:pt x="1147240" y="890422"/>
                  <a:pt x="890422" y="1147240"/>
                  <a:pt x="573620" y="1147240"/>
                </a:cubicBezTo>
                <a:cubicBezTo>
                  <a:pt x="256818" y="1147240"/>
                  <a:pt x="0" y="890422"/>
                  <a:pt x="0" y="573620"/>
                </a:cubicBezTo>
                <a:close/>
              </a:path>
            </a:pathLst>
          </a:custGeom>
          <a:solidFill>
            <a:srgbClr val="283683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none" lIns="168869" tIns="168869" rIns="168869" bIns="168869" numCol="1" spcCol="1270" anchor="ctr" anchorCtr="0">
            <a:noAutofit/>
          </a:bodyPr>
          <a:lstStyle/>
          <a:p>
            <a:pPr algn="ctr" defTabSz="50005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25" dirty="0">
              <a:solidFill>
                <a:srgbClr val="FFFFFF"/>
              </a:solidFill>
            </a:endParaRPr>
          </a:p>
        </p:txBody>
      </p:sp>
      <p:sp>
        <p:nvSpPr>
          <p:cNvPr id="57" name="TextBox 24">
            <a:extLst>
              <a:ext uri="{FF2B5EF4-FFF2-40B4-BE49-F238E27FC236}">
                <a16:creationId xmlns:a16="http://schemas.microsoft.com/office/drawing/2014/main" id="{3E997FD4-78CC-451A-9ED4-4BE2B7A8F8C2}"/>
              </a:ext>
            </a:extLst>
          </p:cNvPr>
          <p:cNvSpPr txBox="1"/>
          <p:nvPr/>
        </p:nvSpPr>
        <p:spPr>
          <a:xfrm>
            <a:off x="6275640" y="2478076"/>
            <a:ext cx="2354186" cy="979499"/>
          </a:xfrm>
          <a:prstGeom prst="rect">
            <a:avLst/>
          </a:prstGeom>
          <a:noFill/>
        </p:spPr>
        <p:txBody>
          <a:bodyPr wrap="square" lIns="68580" rIns="68580" rtlCol="0">
            <a:spAutoFit/>
          </a:bodyPr>
          <a:lstStyle/>
          <a:p>
            <a:pPr algn="r">
              <a:lnSpc>
                <a:spcPct val="90000"/>
              </a:lnSpc>
              <a:spcBef>
                <a:spcPts val="600"/>
              </a:spcBef>
            </a:pPr>
            <a:r>
              <a:rPr lang="en-US" sz="1600" dirty="0"/>
              <a:t> </a:t>
            </a:r>
            <a:r>
              <a:rPr lang="fr-BE" altLang="fr-FR" sz="1600" b="1" dirty="0">
                <a:solidFill>
                  <a:srgbClr val="4C9BD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588 communications commerciales </a:t>
            </a:r>
            <a:r>
              <a:rPr lang="fr-BE" altLang="fr-FR" sz="1600" dirty="0">
                <a:latin typeface="Segoe UI" panose="020B0502040204020203" pitchFamily="34" charset="0"/>
                <a:cs typeface="Segoe UI" panose="020B0502040204020203" pitchFamily="34" charset="0"/>
              </a:rPr>
              <a:t>(hors rediffusions) encodées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050" dirty="0"/>
          </a:p>
        </p:txBody>
      </p:sp>
      <p:sp>
        <p:nvSpPr>
          <p:cNvPr id="58" name="TextBox 42">
            <a:extLst>
              <a:ext uri="{FF2B5EF4-FFF2-40B4-BE49-F238E27FC236}">
                <a16:creationId xmlns:a16="http://schemas.microsoft.com/office/drawing/2014/main" id="{9CBEA3E1-AD98-42B1-B41B-24F46B44FF19}"/>
              </a:ext>
            </a:extLst>
          </p:cNvPr>
          <p:cNvSpPr txBox="1"/>
          <p:nvPr/>
        </p:nvSpPr>
        <p:spPr>
          <a:xfrm>
            <a:off x="6179909" y="3823631"/>
            <a:ext cx="2451970" cy="1401922"/>
          </a:xfrm>
          <a:prstGeom prst="rect">
            <a:avLst/>
          </a:prstGeom>
          <a:noFill/>
        </p:spPr>
        <p:txBody>
          <a:bodyPr wrap="square" lIns="68580" rIns="68580" rtlCol="0">
            <a:spAutoFit/>
          </a:bodyPr>
          <a:lstStyle/>
          <a:p>
            <a:pPr algn="r">
              <a:lnSpc>
                <a:spcPct val="90000"/>
              </a:lnSpc>
              <a:spcBef>
                <a:spcPts val="600"/>
              </a:spcBef>
            </a:pPr>
            <a:r>
              <a:rPr lang="fr-BE" altLang="fr-FR" sz="1600" b="1" dirty="0">
                <a:solidFill>
                  <a:srgbClr val="4C9BD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59%</a:t>
            </a:r>
            <a:r>
              <a:rPr lang="fr-BE" altLang="fr-FR" sz="1600" dirty="0">
                <a:latin typeface="Segoe UI" panose="020B0502040204020203" pitchFamily="34" charset="0"/>
                <a:cs typeface="Segoe UI" panose="020B0502040204020203" pitchFamily="34" charset="0"/>
              </a:rPr>
              <a:t> de publicités nationales (27%) et régionales (32%) VS </a:t>
            </a:r>
            <a:r>
              <a:rPr lang="fr-BE" altLang="fr-FR" sz="1600" b="1" dirty="0">
                <a:solidFill>
                  <a:srgbClr val="4C9BD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41%</a:t>
            </a:r>
            <a:r>
              <a:rPr lang="fr-BE" altLang="fr-FR" sz="1600" dirty="0">
                <a:latin typeface="Segoe UI" panose="020B0502040204020203" pitchFamily="34" charset="0"/>
                <a:cs typeface="Segoe UI" panose="020B0502040204020203" pitchFamily="34" charset="0"/>
              </a:rPr>
              <a:t> de publicités internationales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900" dirty="0"/>
          </a:p>
        </p:txBody>
      </p:sp>
      <p:sp>
        <p:nvSpPr>
          <p:cNvPr id="59" name="TextBox 46">
            <a:extLst>
              <a:ext uri="{FF2B5EF4-FFF2-40B4-BE49-F238E27FC236}">
                <a16:creationId xmlns:a16="http://schemas.microsoft.com/office/drawing/2014/main" id="{7742D8C5-5A8A-4154-8028-2972E5C4945C}"/>
              </a:ext>
            </a:extLst>
          </p:cNvPr>
          <p:cNvSpPr txBox="1"/>
          <p:nvPr/>
        </p:nvSpPr>
        <p:spPr>
          <a:xfrm>
            <a:off x="571084" y="3899094"/>
            <a:ext cx="2474996" cy="1433085"/>
          </a:xfrm>
          <a:prstGeom prst="rect">
            <a:avLst/>
          </a:prstGeom>
          <a:noFill/>
        </p:spPr>
        <p:txBody>
          <a:bodyPr wrap="square" lIns="68580" rIns="6858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fr-BE" altLang="fr-FR" sz="1600" b="1" dirty="0">
                <a:solidFill>
                  <a:srgbClr val="4C9BD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Produits les plus fréquents : </a:t>
            </a:r>
            <a:r>
              <a:rPr lang="fr-BE" altLang="fr-FR" sz="1600" dirty="0">
                <a:latin typeface="Segoe UI" panose="020B0502040204020203" pitchFamily="34" charset="0"/>
                <a:cs typeface="Segoe UI" panose="020B0502040204020203" pitchFamily="34" charset="0"/>
              </a:rPr>
              <a:t>alimentaire (15%), la promotion événementielle (13%), les services (11%).</a:t>
            </a:r>
          </a:p>
          <a:p>
            <a:pPr algn="r">
              <a:lnSpc>
                <a:spcPct val="90000"/>
              </a:lnSpc>
              <a:spcBef>
                <a:spcPts val="600"/>
              </a:spcBef>
            </a:pPr>
            <a:endParaRPr lang="en-US" sz="1125" dirty="0"/>
          </a:p>
        </p:txBody>
      </p:sp>
      <p:cxnSp>
        <p:nvCxnSpPr>
          <p:cNvPr id="60" name="Straight Connector 49">
            <a:extLst>
              <a:ext uri="{FF2B5EF4-FFF2-40B4-BE49-F238E27FC236}">
                <a16:creationId xmlns:a16="http://schemas.microsoft.com/office/drawing/2014/main" id="{0D531D59-E780-4638-A7D4-E35BDE2805C3}"/>
              </a:ext>
            </a:extLst>
          </p:cNvPr>
          <p:cNvCxnSpPr>
            <a:cxnSpLocks/>
          </p:cNvCxnSpPr>
          <p:nvPr/>
        </p:nvCxnSpPr>
        <p:spPr>
          <a:xfrm>
            <a:off x="4571206" y="3457575"/>
            <a:ext cx="0" cy="1771650"/>
          </a:xfrm>
          <a:prstGeom prst="line">
            <a:avLst/>
          </a:prstGeom>
          <a:ln w="3175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51">
            <a:extLst>
              <a:ext uri="{FF2B5EF4-FFF2-40B4-BE49-F238E27FC236}">
                <a16:creationId xmlns:a16="http://schemas.microsoft.com/office/drawing/2014/main" id="{22D7E08B-554A-45B7-9EF1-AF4E51FBAD0F}"/>
              </a:ext>
            </a:extLst>
          </p:cNvPr>
          <p:cNvCxnSpPr>
            <a:cxnSpLocks/>
          </p:cNvCxnSpPr>
          <p:nvPr/>
        </p:nvCxnSpPr>
        <p:spPr>
          <a:xfrm rot="5400000">
            <a:off x="4569301" y="3457575"/>
            <a:ext cx="0" cy="1771650"/>
          </a:xfrm>
          <a:prstGeom prst="line">
            <a:avLst/>
          </a:prstGeom>
          <a:ln w="3175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19">
            <a:extLst>
              <a:ext uri="{FF2B5EF4-FFF2-40B4-BE49-F238E27FC236}">
                <a16:creationId xmlns:a16="http://schemas.microsoft.com/office/drawing/2014/main" id="{C5E78EE0-1C74-49C3-9F9B-F69FD3CCFAF6}"/>
              </a:ext>
            </a:extLst>
          </p:cNvPr>
          <p:cNvSpPr txBox="1"/>
          <p:nvPr/>
        </p:nvSpPr>
        <p:spPr>
          <a:xfrm>
            <a:off x="611560" y="2622625"/>
            <a:ext cx="2007702" cy="806375"/>
          </a:xfrm>
          <a:prstGeom prst="rect">
            <a:avLst/>
          </a:prstGeom>
          <a:noFill/>
        </p:spPr>
        <p:txBody>
          <a:bodyPr wrap="square" lIns="68580" rIns="68580" rtlCol="0">
            <a:spAutoFit/>
          </a:bodyPr>
          <a:lstStyle/>
          <a:p>
            <a:pPr algn="r">
              <a:lnSpc>
                <a:spcPct val="90000"/>
              </a:lnSpc>
              <a:spcBef>
                <a:spcPts val="600"/>
              </a:spcBef>
            </a:pPr>
            <a:r>
              <a:rPr lang="en-US" sz="1600" dirty="0"/>
              <a:t> </a:t>
            </a:r>
          </a:p>
          <a:p>
            <a:r>
              <a:rPr lang="fr-BE" altLang="fr-FR" sz="1600" b="1" dirty="0">
                <a:solidFill>
                  <a:srgbClr val="4C9BD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1723 personnages </a:t>
            </a:r>
            <a:r>
              <a:rPr lang="fr-BE" altLang="fr-FR" sz="1600" dirty="0">
                <a:latin typeface="Segoe UI" panose="020B0502040204020203" pitchFamily="34" charset="0"/>
                <a:cs typeface="Segoe UI" panose="020B0502040204020203" pitchFamily="34" charset="0"/>
              </a:rPr>
              <a:t>encodés </a:t>
            </a:r>
          </a:p>
        </p:txBody>
      </p:sp>
      <p:sp>
        <p:nvSpPr>
          <p:cNvPr id="70" name="Freeform 140">
            <a:extLst>
              <a:ext uri="{FF2B5EF4-FFF2-40B4-BE49-F238E27FC236}">
                <a16:creationId xmlns:a16="http://schemas.microsoft.com/office/drawing/2014/main" id="{C99811DE-4E9B-4209-99D0-D1FCEED3C6B9}"/>
              </a:ext>
            </a:extLst>
          </p:cNvPr>
          <p:cNvSpPr>
            <a:spLocks noEditPoints="1"/>
          </p:cNvSpPr>
          <p:nvPr/>
        </p:nvSpPr>
        <p:spPr bwMode="auto">
          <a:xfrm>
            <a:off x="4922429" y="4705817"/>
            <a:ext cx="458890" cy="460732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1" name="Freeform 31">
            <a:extLst>
              <a:ext uri="{FF2B5EF4-FFF2-40B4-BE49-F238E27FC236}">
                <a16:creationId xmlns:a16="http://schemas.microsoft.com/office/drawing/2014/main" id="{8457C80A-6B1C-4F91-B689-87209C18BFC7}"/>
              </a:ext>
            </a:extLst>
          </p:cNvPr>
          <p:cNvSpPr>
            <a:spLocks noEditPoints="1"/>
          </p:cNvSpPr>
          <p:nvPr/>
        </p:nvSpPr>
        <p:spPr bwMode="auto">
          <a:xfrm>
            <a:off x="4964501" y="3538307"/>
            <a:ext cx="376845" cy="364688"/>
          </a:xfrm>
          <a:custGeom>
            <a:avLst/>
            <a:gdLst>
              <a:gd name="T0" fmla="*/ 68 w 436"/>
              <a:gd name="T1" fmla="*/ 141 h 421"/>
              <a:gd name="T2" fmla="*/ 29 w 436"/>
              <a:gd name="T3" fmla="*/ 353 h 421"/>
              <a:gd name="T4" fmla="*/ 321 w 436"/>
              <a:gd name="T5" fmla="*/ 392 h 421"/>
              <a:gd name="T6" fmla="*/ 360 w 436"/>
              <a:gd name="T7" fmla="*/ 180 h 421"/>
              <a:gd name="T8" fmla="*/ 351 w 436"/>
              <a:gd name="T9" fmla="*/ 353 h 421"/>
              <a:gd name="T10" fmla="*/ 68 w 436"/>
              <a:gd name="T11" fmla="*/ 383 h 421"/>
              <a:gd name="T12" fmla="*/ 38 w 436"/>
              <a:gd name="T13" fmla="*/ 180 h 421"/>
              <a:gd name="T14" fmla="*/ 321 w 436"/>
              <a:gd name="T15" fmla="*/ 150 h 421"/>
              <a:gd name="T16" fmla="*/ 351 w 436"/>
              <a:gd name="T17" fmla="*/ 353 h 421"/>
              <a:gd name="T18" fmla="*/ 370 w 436"/>
              <a:gd name="T19" fmla="*/ 203 h 421"/>
              <a:gd name="T20" fmla="*/ 417 w 436"/>
              <a:gd name="T21" fmla="*/ 203 h 421"/>
              <a:gd name="T22" fmla="*/ 393 w 436"/>
              <a:gd name="T23" fmla="*/ 217 h 421"/>
              <a:gd name="T24" fmla="*/ 393 w 436"/>
              <a:gd name="T25" fmla="*/ 189 h 421"/>
              <a:gd name="T26" fmla="*/ 393 w 436"/>
              <a:gd name="T27" fmla="*/ 217 h 421"/>
              <a:gd name="T28" fmla="*/ 231 w 436"/>
              <a:gd name="T29" fmla="*/ 112 h 421"/>
              <a:gd name="T30" fmla="*/ 338 w 436"/>
              <a:gd name="T31" fmla="*/ 2 h 421"/>
              <a:gd name="T32" fmla="*/ 219 w 436"/>
              <a:gd name="T33" fmla="*/ 110 h 421"/>
              <a:gd name="T34" fmla="*/ 154 w 436"/>
              <a:gd name="T35" fmla="*/ 60 h 421"/>
              <a:gd name="T36" fmla="*/ 207 w 436"/>
              <a:gd name="T37" fmla="*/ 112 h 421"/>
              <a:gd name="T38" fmla="*/ 0 w 436"/>
              <a:gd name="T39" fmla="*/ 175 h 421"/>
              <a:gd name="T40" fmla="*/ 63 w 436"/>
              <a:gd name="T41" fmla="*/ 421 h 421"/>
              <a:gd name="T42" fmla="*/ 436 w 436"/>
              <a:gd name="T43" fmla="*/ 358 h 421"/>
              <a:gd name="T44" fmla="*/ 373 w 436"/>
              <a:gd name="T45" fmla="*/ 112 h 421"/>
              <a:gd name="T46" fmla="*/ 373 w 436"/>
              <a:gd name="T47" fmla="*/ 411 h 421"/>
              <a:gd name="T48" fmla="*/ 9 w 436"/>
              <a:gd name="T49" fmla="*/ 358 h 421"/>
              <a:gd name="T50" fmla="*/ 63 w 436"/>
              <a:gd name="T51" fmla="*/ 121 h 421"/>
              <a:gd name="T52" fmla="*/ 427 w 436"/>
              <a:gd name="T53" fmla="*/ 175 h 421"/>
              <a:gd name="T54" fmla="*/ 393 w 436"/>
              <a:gd name="T55" fmla="*/ 249 h 421"/>
              <a:gd name="T56" fmla="*/ 393 w 436"/>
              <a:gd name="T57" fmla="*/ 296 h 421"/>
              <a:gd name="T58" fmla="*/ 393 w 436"/>
              <a:gd name="T59" fmla="*/ 249 h 421"/>
              <a:gd name="T60" fmla="*/ 379 w 436"/>
              <a:gd name="T61" fmla="*/ 273 h 421"/>
              <a:gd name="T62" fmla="*/ 408 w 436"/>
              <a:gd name="T63" fmla="*/ 273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36" h="421">
                <a:moveTo>
                  <a:pt x="321" y="141"/>
                </a:moveTo>
                <a:cubicBezTo>
                  <a:pt x="68" y="141"/>
                  <a:pt x="68" y="141"/>
                  <a:pt x="68" y="141"/>
                </a:cubicBezTo>
                <a:cubicBezTo>
                  <a:pt x="47" y="141"/>
                  <a:pt x="29" y="158"/>
                  <a:pt x="29" y="180"/>
                </a:cubicBezTo>
                <a:cubicBezTo>
                  <a:pt x="29" y="353"/>
                  <a:pt x="29" y="353"/>
                  <a:pt x="29" y="353"/>
                </a:cubicBezTo>
                <a:cubicBezTo>
                  <a:pt x="29" y="375"/>
                  <a:pt x="47" y="392"/>
                  <a:pt x="68" y="392"/>
                </a:cubicBezTo>
                <a:cubicBezTo>
                  <a:pt x="321" y="392"/>
                  <a:pt x="321" y="392"/>
                  <a:pt x="321" y="392"/>
                </a:cubicBezTo>
                <a:cubicBezTo>
                  <a:pt x="342" y="392"/>
                  <a:pt x="360" y="375"/>
                  <a:pt x="360" y="353"/>
                </a:cubicBezTo>
                <a:cubicBezTo>
                  <a:pt x="360" y="180"/>
                  <a:pt x="360" y="180"/>
                  <a:pt x="360" y="180"/>
                </a:cubicBezTo>
                <a:cubicBezTo>
                  <a:pt x="360" y="158"/>
                  <a:pt x="342" y="141"/>
                  <a:pt x="321" y="141"/>
                </a:cubicBezTo>
                <a:close/>
                <a:moveTo>
                  <a:pt x="351" y="353"/>
                </a:moveTo>
                <a:cubicBezTo>
                  <a:pt x="351" y="369"/>
                  <a:pt x="337" y="383"/>
                  <a:pt x="321" y="383"/>
                </a:cubicBezTo>
                <a:cubicBezTo>
                  <a:pt x="68" y="383"/>
                  <a:pt x="68" y="383"/>
                  <a:pt x="68" y="383"/>
                </a:cubicBezTo>
                <a:cubicBezTo>
                  <a:pt x="52" y="383"/>
                  <a:pt x="38" y="369"/>
                  <a:pt x="38" y="353"/>
                </a:cubicBezTo>
                <a:cubicBezTo>
                  <a:pt x="38" y="180"/>
                  <a:pt x="38" y="180"/>
                  <a:pt x="38" y="180"/>
                </a:cubicBezTo>
                <a:cubicBezTo>
                  <a:pt x="38" y="163"/>
                  <a:pt x="52" y="150"/>
                  <a:pt x="68" y="150"/>
                </a:cubicBezTo>
                <a:cubicBezTo>
                  <a:pt x="321" y="150"/>
                  <a:pt x="321" y="150"/>
                  <a:pt x="321" y="150"/>
                </a:cubicBezTo>
                <a:cubicBezTo>
                  <a:pt x="337" y="150"/>
                  <a:pt x="351" y="163"/>
                  <a:pt x="351" y="180"/>
                </a:cubicBezTo>
                <a:lnTo>
                  <a:pt x="351" y="353"/>
                </a:lnTo>
                <a:close/>
                <a:moveTo>
                  <a:pt x="393" y="180"/>
                </a:moveTo>
                <a:cubicBezTo>
                  <a:pt x="380" y="180"/>
                  <a:pt x="370" y="190"/>
                  <a:pt x="370" y="203"/>
                </a:cubicBezTo>
                <a:cubicBezTo>
                  <a:pt x="370" y="216"/>
                  <a:pt x="380" y="227"/>
                  <a:pt x="393" y="227"/>
                </a:cubicBezTo>
                <a:cubicBezTo>
                  <a:pt x="406" y="227"/>
                  <a:pt x="417" y="216"/>
                  <a:pt x="417" y="203"/>
                </a:cubicBezTo>
                <a:cubicBezTo>
                  <a:pt x="417" y="190"/>
                  <a:pt x="406" y="180"/>
                  <a:pt x="393" y="180"/>
                </a:cubicBezTo>
                <a:close/>
                <a:moveTo>
                  <a:pt x="393" y="217"/>
                </a:moveTo>
                <a:cubicBezTo>
                  <a:pt x="386" y="217"/>
                  <a:pt x="379" y="211"/>
                  <a:pt x="379" y="203"/>
                </a:cubicBezTo>
                <a:cubicBezTo>
                  <a:pt x="379" y="195"/>
                  <a:pt x="386" y="189"/>
                  <a:pt x="393" y="189"/>
                </a:cubicBezTo>
                <a:cubicBezTo>
                  <a:pt x="401" y="189"/>
                  <a:pt x="408" y="195"/>
                  <a:pt x="408" y="203"/>
                </a:cubicBezTo>
                <a:cubicBezTo>
                  <a:pt x="408" y="211"/>
                  <a:pt x="401" y="217"/>
                  <a:pt x="393" y="217"/>
                </a:cubicBezTo>
                <a:close/>
                <a:moveTo>
                  <a:pt x="373" y="112"/>
                </a:moveTo>
                <a:cubicBezTo>
                  <a:pt x="231" y="112"/>
                  <a:pt x="231" y="112"/>
                  <a:pt x="231" y="112"/>
                </a:cubicBezTo>
                <a:cubicBezTo>
                  <a:pt x="338" y="8"/>
                  <a:pt x="338" y="8"/>
                  <a:pt x="338" y="8"/>
                </a:cubicBezTo>
                <a:cubicBezTo>
                  <a:pt x="340" y="6"/>
                  <a:pt x="340" y="4"/>
                  <a:pt x="338" y="2"/>
                </a:cubicBezTo>
                <a:cubicBezTo>
                  <a:pt x="336" y="0"/>
                  <a:pt x="333" y="0"/>
                  <a:pt x="331" y="2"/>
                </a:cubicBezTo>
                <a:cubicBezTo>
                  <a:pt x="219" y="110"/>
                  <a:pt x="219" y="110"/>
                  <a:pt x="219" y="110"/>
                </a:cubicBezTo>
                <a:cubicBezTo>
                  <a:pt x="160" y="59"/>
                  <a:pt x="160" y="59"/>
                  <a:pt x="160" y="59"/>
                </a:cubicBezTo>
                <a:cubicBezTo>
                  <a:pt x="159" y="58"/>
                  <a:pt x="156" y="58"/>
                  <a:pt x="154" y="60"/>
                </a:cubicBezTo>
                <a:cubicBezTo>
                  <a:pt x="152" y="62"/>
                  <a:pt x="152" y="65"/>
                  <a:pt x="154" y="66"/>
                </a:cubicBezTo>
                <a:cubicBezTo>
                  <a:pt x="207" y="112"/>
                  <a:pt x="207" y="112"/>
                  <a:pt x="207" y="112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28" y="112"/>
                  <a:pt x="0" y="140"/>
                  <a:pt x="0" y="175"/>
                </a:cubicBezTo>
                <a:cubicBezTo>
                  <a:pt x="0" y="358"/>
                  <a:pt x="0" y="358"/>
                  <a:pt x="0" y="358"/>
                </a:cubicBezTo>
                <a:cubicBezTo>
                  <a:pt x="0" y="392"/>
                  <a:pt x="28" y="421"/>
                  <a:pt x="63" y="421"/>
                </a:cubicBezTo>
                <a:cubicBezTo>
                  <a:pt x="373" y="421"/>
                  <a:pt x="373" y="421"/>
                  <a:pt x="373" y="421"/>
                </a:cubicBezTo>
                <a:cubicBezTo>
                  <a:pt x="408" y="421"/>
                  <a:pt x="436" y="392"/>
                  <a:pt x="436" y="358"/>
                </a:cubicBezTo>
                <a:cubicBezTo>
                  <a:pt x="436" y="175"/>
                  <a:pt x="436" y="175"/>
                  <a:pt x="436" y="175"/>
                </a:cubicBezTo>
                <a:cubicBezTo>
                  <a:pt x="436" y="140"/>
                  <a:pt x="408" y="112"/>
                  <a:pt x="373" y="112"/>
                </a:cubicBezTo>
                <a:close/>
                <a:moveTo>
                  <a:pt x="427" y="358"/>
                </a:moveTo>
                <a:cubicBezTo>
                  <a:pt x="427" y="387"/>
                  <a:pt x="403" y="411"/>
                  <a:pt x="373" y="411"/>
                </a:cubicBezTo>
                <a:cubicBezTo>
                  <a:pt x="63" y="411"/>
                  <a:pt x="63" y="411"/>
                  <a:pt x="63" y="411"/>
                </a:cubicBezTo>
                <a:cubicBezTo>
                  <a:pt x="33" y="411"/>
                  <a:pt x="9" y="387"/>
                  <a:pt x="9" y="358"/>
                </a:cubicBezTo>
                <a:cubicBezTo>
                  <a:pt x="9" y="175"/>
                  <a:pt x="9" y="175"/>
                  <a:pt x="9" y="175"/>
                </a:cubicBezTo>
                <a:cubicBezTo>
                  <a:pt x="9" y="146"/>
                  <a:pt x="33" y="121"/>
                  <a:pt x="63" y="121"/>
                </a:cubicBezTo>
                <a:cubicBezTo>
                  <a:pt x="373" y="121"/>
                  <a:pt x="373" y="121"/>
                  <a:pt x="373" y="121"/>
                </a:cubicBezTo>
                <a:cubicBezTo>
                  <a:pt x="403" y="121"/>
                  <a:pt x="427" y="146"/>
                  <a:pt x="427" y="175"/>
                </a:cubicBezTo>
                <a:lnTo>
                  <a:pt x="427" y="358"/>
                </a:lnTo>
                <a:close/>
                <a:moveTo>
                  <a:pt x="393" y="249"/>
                </a:moveTo>
                <a:cubicBezTo>
                  <a:pt x="380" y="249"/>
                  <a:pt x="370" y="260"/>
                  <a:pt x="370" y="273"/>
                </a:cubicBezTo>
                <a:cubicBezTo>
                  <a:pt x="370" y="286"/>
                  <a:pt x="380" y="296"/>
                  <a:pt x="393" y="296"/>
                </a:cubicBezTo>
                <a:cubicBezTo>
                  <a:pt x="406" y="296"/>
                  <a:pt x="417" y="286"/>
                  <a:pt x="417" y="273"/>
                </a:cubicBezTo>
                <a:cubicBezTo>
                  <a:pt x="417" y="260"/>
                  <a:pt x="406" y="249"/>
                  <a:pt x="393" y="249"/>
                </a:cubicBezTo>
                <a:close/>
                <a:moveTo>
                  <a:pt x="393" y="287"/>
                </a:moveTo>
                <a:cubicBezTo>
                  <a:pt x="386" y="287"/>
                  <a:pt x="379" y="281"/>
                  <a:pt x="379" y="273"/>
                </a:cubicBezTo>
                <a:cubicBezTo>
                  <a:pt x="379" y="265"/>
                  <a:pt x="386" y="259"/>
                  <a:pt x="393" y="259"/>
                </a:cubicBezTo>
                <a:cubicBezTo>
                  <a:pt x="401" y="259"/>
                  <a:pt x="408" y="265"/>
                  <a:pt x="408" y="273"/>
                </a:cubicBezTo>
                <a:cubicBezTo>
                  <a:pt x="408" y="281"/>
                  <a:pt x="401" y="287"/>
                  <a:pt x="393" y="2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2" name="Freeform 36">
            <a:extLst>
              <a:ext uri="{FF2B5EF4-FFF2-40B4-BE49-F238E27FC236}">
                <a16:creationId xmlns:a16="http://schemas.microsoft.com/office/drawing/2014/main" id="{07597F47-DF36-4885-B8C8-B911AE310FDB}"/>
              </a:ext>
            </a:extLst>
          </p:cNvPr>
          <p:cNvSpPr>
            <a:spLocks noEditPoints="1"/>
          </p:cNvSpPr>
          <p:nvPr/>
        </p:nvSpPr>
        <p:spPr bwMode="auto">
          <a:xfrm>
            <a:off x="3771426" y="3560284"/>
            <a:ext cx="419300" cy="406104"/>
          </a:xfrm>
          <a:custGeom>
            <a:avLst/>
            <a:gdLst>
              <a:gd name="T0" fmla="*/ 367 w 484"/>
              <a:gd name="T1" fmla="*/ 1 h 469"/>
              <a:gd name="T2" fmla="*/ 367 w 484"/>
              <a:gd name="T3" fmla="*/ 10 h 469"/>
              <a:gd name="T4" fmla="*/ 331 w 484"/>
              <a:gd name="T5" fmla="*/ 45 h 469"/>
              <a:gd name="T6" fmla="*/ 162 w 484"/>
              <a:gd name="T7" fmla="*/ 44 h 469"/>
              <a:gd name="T8" fmla="*/ 118 w 484"/>
              <a:gd name="T9" fmla="*/ 89 h 469"/>
              <a:gd name="T10" fmla="*/ 118 w 484"/>
              <a:gd name="T11" fmla="*/ 79 h 469"/>
              <a:gd name="T12" fmla="*/ 482 w 484"/>
              <a:gd name="T13" fmla="*/ 263 h 469"/>
              <a:gd name="T14" fmla="*/ 436 w 484"/>
              <a:gd name="T15" fmla="*/ 127 h 469"/>
              <a:gd name="T16" fmla="*/ 256 w 484"/>
              <a:gd name="T17" fmla="*/ 246 h 469"/>
              <a:gd name="T18" fmla="*/ 263 w 484"/>
              <a:gd name="T19" fmla="*/ 283 h 469"/>
              <a:gd name="T20" fmla="*/ 307 w 484"/>
              <a:gd name="T21" fmla="*/ 220 h 469"/>
              <a:gd name="T22" fmla="*/ 291 w 484"/>
              <a:gd name="T23" fmla="*/ 347 h 469"/>
              <a:gd name="T24" fmla="*/ 310 w 484"/>
              <a:gd name="T25" fmla="*/ 451 h 469"/>
              <a:gd name="T26" fmla="*/ 365 w 484"/>
              <a:gd name="T27" fmla="*/ 347 h 469"/>
              <a:gd name="T28" fmla="*/ 402 w 484"/>
              <a:gd name="T29" fmla="*/ 469 h 469"/>
              <a:gd name="T30" fmla="*/ 423 w 484"/>
              <a:gd name="T31" fmla="*/ 450 h 469"/>
              <a:gd name="T32" fmla="*/ 446 w 484"/>
              <a:gd name="T33" fmla="*/ 343 h 469"/>
              <a:gd name="T34" fmla="*/ 449 w 484"/>
              <a:gd name="T35" fmla="*/ 274 h 469"/>
              <a:gd name="T36" fmla="*/ 470 w 484"/>
              <a:gd name="T37" fmla="*/ 283 h 469"/>
              <a:gd name="T38" fmla="*/ 464 w 484"/>
              <a:gd name="T39" fmla="*/ 274 h 469"/>
              <a:gd name="T40" fmla="*/ 419 w 484"/>
              <a:gd name="T41" fmla="*/ 179 h 469"/>
              <a:gd name="T42" fmla="*/ 436 w 484"/>
              <a:gd name="T43" fmla="*/ 338 h 469"/>
              <a:gd name="T44" fmla="*/ 411 w 484"/>
              <a:gd name="T45" fmla="*/ 343 h 469"/>
              <a:gd name="T46" fmla="*/ 414 w 484"/>
              <a:gd name="T47" fmla="*/ 450 h 469"/>
              <a:gd name="T48" fmla="*/ 402 w 484"/>
              <a:gd name="T49" fmla="*/ 464 h 469"/>
              <a:gd name="T50" fmla="*/ 377 w 484"/>
              <a:gd name="T51" fmla="*/ 342 h 469"/>
              <a:gd name="T52" fmla="*/ 356 w 484"/>
              <a:gd name="T53" fmla="*/ 342 h 469"/>
              <a:gd name="T54" fmla="*/ 319 w 484"/>
              <a:gd name="T55" fmla="*/ 450 h 469"/>
              <a:gd name="T56" fmla="*/ 320 w 484"/>
              <a:gd name="T57" fmla="*/ 433 h 469"/>
              <a:gd name="T58" fmla="*/ 321 w 484"/>
              <a:gd name="T59" fmla="*/ 340 h 469"/>
              <a:gd name="T60" fmla="*/ 323 w 484"/>
              <a:gd name="T61" fmla="*/ 182 h 469"/>
              <a:gd name="T62" fmla="*/ 276 w 484"/>
              <a:gd name="T63" fmla="*/ 270 h 469"/>
              <a:gd name="T64" fmla="*/ 260 w 484"/>
              <a:gd name="T65" fmla="*/ 265 h 469"/>
              <a:gd name="T66" fmla="*/ 305 w 484"/>
              <a:gd name="T67" fmla="*/ 131 h 469"/>
              <a:gd name="T68" fmla="*/ 468 w 484"/>
              <a:gd name="T69" fmla="*/ 248 h 469"/>
              <a:gd name="T70" fmla="*/ 473 w 484"/>
              <a:gd name="T71" fmla="*/ 265 h 469"/>
              <a:gd name="T72" fmla="*/ 228 w 484"/>
              <a:gd name="T73" fmla="*/ 246 h 469"/>
              <a:gd name="T74" fmla="*/ 48 w 484"/>
              <a:gd name="T75" fmla="*/ 127 h 469"/>
              <a:gd name="T76" fmla="*/ 2 w 484"/>
              <a:gd name="T77" fmla="*/ 263 h 469"/>
              <a:gd name="T78" fmla="*/ 36 w 484"/>
              <a:gd name="T79" fmla="*/ 274 h 469"/>
              <a:gd name="T80" fmla="*/ 61 w 484"/>
              <a:gd name="T81" fmla="*/ 451 h 469"/>
              <a:gd name="T82" fmla="*/ 118 w 484"/>
              <a:gd name="T83" fmla="*/ 332 h 469"/>
              <a:gd name="T84" fmla="*/ 153 w 484"/>
              <a:gd name="T85" fmla="*/ 469 h 469"/>
              <a:gd name="T86" fmla="*/ 168 w 484"/>
              <a:gd name="T87" fmla="*/ 204 h 469"/>
              <a:gd name="T88" fmla="*/ 222 w 484"/>
              <a:gd name="T89" fmla="*/ 283 h 469"/>
              <a:gd name="T90" fmla="*/ 219 w 484"/>
              <a:gd name="T91" fmla="*/ 274 h 469"/>
              <a:gd name="T92" fmla="*/ 162 w 484"/>
              <a:gd name="T93" fmla="*/ 176 h 469"/>
              <a:gd name="T94" fmla="*/ 164 w 484"/>
              <a:gd name="T95" fmla="*/ 408 h 469"/>
              <a:gd name="T96" fmla="*/ 165 w 484"/>
              <a:gd name="T97" fmla="*/ 450 h 469"/>
              <a:gd name="T98" fmla="*/ 153 w 484"/>
              <a:gd name="T99" fmla="*/ 459 h 469"/>
              <a:gd name="T100" fmla="*/ 118 w 484"/>
              <a:gd name="T101" fmla="*/ 287 h 469"/>
              <a:gd name="T102" fmla="*/ 83 w 484"/>
              <a:gd name="T103" fmla="*/ 459 h 469"/>
              <a:gd name="T104" fmla="*/ 71 w 484"/>
              <a:gd name="T105" fmla="*/ 439 h 469"/>
              <a:gd name="T106" fmla="*/ 77 w 484"/>
              <a:gd name="T107" fmla="*/ 181 h 469"/>
              <a:gd name="T108" fmla="*/ 27 w 484"/>
              <a:gd name="T109" fmla="*/ 270 h 469"/>
              <a:gd name="T110" fmla="*/ 11 w 484"/>
              <a:gd name="T111" fmla="*/ 265 h 469"/>
              <a:gd name="T112" fmla="*/ 17 w 484"/>
              <a:gd name="T113" fmla="*/ 249 h 469"/>
              <a:gd name="T114" fmla="*/ 179 w 484"/>
              <a:gd name="T115" fmla="*/ 131 h 469"/>
              <a:gd name="T116" fmla="*/ 225 w 484"/>
              <a:gd name="T117" fmla="*/ 265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84" h="469">
                <a:moveTo>
                  <a:pt x="367" y="90"/>
                </a:moveTo>
                <a:cubicBezTo>
                  <a:pt x="391" y="90"/>
                  <a:pt x="411" y="70"/>
                  <a:pt x="411" y="45"/>
                </a:cubicBezTo>
                <a:cubicBezTo>
                  <a:pt x="411" y="21"/>
                  <a:pt x="391" y="1"/>
                  <a:pt x="367" y="1"/>
                </a:cubicBezTo>
                <a:cubicBezTo>
                  <a:pt x="342" y="1"/>
                  <a:pt x="322" y="21"/>
                  <a:pt x="322" y="45"/>
                </a:cubicBezTo>
                <a:cubicBezTo>
                  <a:pt x="322" y="70"/>
                  <a:pt x="342" y="90"/>
                  <a:pt x="367" y="90"/>
                </a:cubicBezTo>
                <a:close/>
                <a:moveTo>
                  <a:pt x="367" y="10"/>
                </a:moveTo>
                <a:cubicBezTo>
                  <a:pt x="386" y="10"/>
                  <a:pt x="402" y="26"/>
                  <a:pt x="402" y="45"/>
                </a:cubicBezTo>
                <a:cubicBezTo>
                  <a:pt x="402" y="64"/>
                  <a:pt x="386" y="80"/>
                  <a:pt x="367" y="80"/>
                </a:cubicBezTo>
                <a:cubicBezTo>
                  <a:pt x="347" y="80"/>
                  <a:pt x="331" y="64"/>
                  <a:pt x="331" y="45"/>
                </a:cubicBezTo>
                <a:cubicBezTo>
                  <a:pt x="331" y="26"/>
                  <a:pt x="347" y="10"/>
                  <a:pt x="367" y="10"/>
                </a:cubicBezTo>
                <a:close/>
                <a:moveTo>
                  <a:pt x="118" y="89"/>
                </a:moveTo>
                <a:cubicBezTo>
                  <a:pt x="142" y="89"/>
                  <a:pt x="162" y="69"/>
                  <a:pt x="162" y="44"/>
                </a:cubicBezTo>
                <a:cubicBezTo>
                  <a:pt x="162" y="20"/>
                  <a:pt x="142" y="0"/>
                  <a:pt x="118" y="0"/>
                </a:cubicBezTo>
                <a:cubicBezTo>
                  <a:pt x="93" y="0"/>
                  <a:pt x="74" y="20"/>
                  <a:pt x="74" y="44"/>
                </a:cubicBezTo>
                <a:cubicBezTo>
                  <a:pt x="74" y="69"/>
                  <a:pt x="93" y="89"/>
                  <a:pt x="118" y="89"/>
                </a:cubicBezTo>
                <a:close/>
                <a:moveTo>
                  <a:pt x="118" y="9"/>
                </a:moveTo>
                <a:cubicBezTo>
                  <a:pt x="137" y="9"/>
                  <a:pt x="153" y="25"/>
                  <a:pt x="153" y="44"/>
                </a:cubicBezTo>
                <a:cubicBezTo>
                  <a:pt x="153" y="64"/>
                  <a:pt x="137" y="79"/>
                  <a:pt x="118" y="79"/>
                </a:cubicBezTo>
                <a:cubicBezTo>
                  <a:pt x="99" y="79"/>
                  <a:pt x="83" y="64"/>
                  <a:pt x="83" y="44"/>
                </a:cubicBezTo>
                <a:cubicBezTo>
                  <a:pt x="83" y="25"/>
                  <a:pt x="99" y="9"/>
                  <a:pt x="118" y="9"/>
                </a:cubicBezTo>
                <a:close/>
                <a:moveTo>
                  <a:pt x="482" y="263"/>
                </a:moveTo>
                <a:cubicBezTo>
                  <a:pt x="482" y="262"/>
                  <a:pt x="482" y="262"/>
                  <a:pt x="482" y="262"/>
                </a:cubicBezTo>
                <a:cubicBezTo>
                  <a:pt x="481" y="261"/>
                  <a:pt x="479" y="254"/>
                  <a:pt x="477" y="246"/>
                </a:cubicBezTo>
                <a:cubicBezTo>
                  <a:pt x="465" y="211"/>
                  <a:pt x="442" y="140"/>
                  <a:pt x="436" y="127"/>
                </a:cubicBezTo>
                <a:cubicBezTo>
                  <a:pt x="427" y="107"/>
                  <a:pt x="406" y="99"/>
                  <a:pt x="367" y="99"/>
                </a:cubicBezTo>
                <a:cubicBezTo>
                  <a:pt x="327" y="99"/>
                  <a:pt x="306" y="107"/>
                  <a:pt x="297" y="127"/>
                </a:cubicBezTo>
                <a:cubicBezTo>
                  <a:pt x="291" y="140"/>
                  <a:pt x="268" y="211"/>
                  <a:pt x="256" y="246"/>
                </a:cubicBezTo>
                <a:cubicBezTo>
                  <a:pt x="254" y="254"/>
                  <a:pt x="252" y="261"/>
                  <a:pt x="251" y="262"/>
                </a:cubicBezTo>
                <a:cubicBezTo>
                  <a:pt x="251" y="262"/>
                  <a:pt x="251" y="262"/>
                  <a:pt x="251" y="263"/>
                </a:cubicBezTo>
                <a:cubicBezTo>
                  <a:pt x="249" y="271"/>
                  <a:pt x="254" y="280"/>
                  <a:pt x="263" y="283"/>
                </a:cubicBezTo>
                <a:cubicBezTo>
                  <a:pt x="265" y="283"/>
                  <a:pt x="267" y="284"/>
                  <a:pt x="269" y="284"/>
                </a:cubicBezTo>
                <a:cubicBezTo>
                  <a:pt x="276" y="284"/>
                  <a:pt x="282" y="280"/>
                  <a:pt x="284" y="274"/>
                </a:cubicBezTo>
                <a:cubicBezTo>
                  <a:pt x="307" y="220"/>
                  <a:pt x="307" y="220"/>
                  <a:pt x="307" y="220"/>
                </a:cubicBezTo>
                <a:cubicBezTo>
                  <a:pt x="287" y="342"/>
                  <a:pt x="287" y="342"/>
                  <a:pt x="287" y="342"/>
                </a:cubicBezTo>
                <a:cubicBezTo>
                  <a:pt x="287" y="343"/>
                  <a:pt x="287" y="345"/>
                  <a:pt x="288" y="346"/>
                </a:cubicBezTo>
                <a:cubicBezTo>
                  <a:pt x="289" y="347"/>
                  <a:pt x="290" y="347"/>
                  <a:pt x="291" y="347"/>
                </a:cubicBezTo>
                <a:cubicBezTo>
                  <a:pt x="313" y="347"/>
                  <a:pt x="313" y="347"/>
                  <a:pt x="313" y="347"/>
                </a:cubicBezTo>
                <a:cubicBezTo>
                  <a:pt x="312" y="379"/>
                  <a:pt x="310" y="446"/>
                  <a:pt x="310" y="450"/>
                </a:cubicBezTo>
                <a:cubicBezTo>
                  <a:pt x="310" y="450"/>
                  <a:pt x="310" y="450"/>
                  <a:pt x="310" y="451"/>
                </a:cubicBezTo>
                <a:cubicBezTo>
                  <a:pt x="311" y="461"/>
                  <a:pt x="320" y="469"/>
                  <a:pt x="331" y="469"/>
                </a:cubicBezTo>
                <a:cubicBezTo>
                  <a:pt x="342" y="469"/>
                  <a:pt x="352" y="461"/>
                  <a:pt x="353" y="451"/>
                </a:cubicBezTo>
                <a:cubicBezTo>
                  <a:pt x="365" y="347"/>
                  <a:pt x="365" y="347"/>
                  <a:pt x="365" y="347"/>
                </a:cubicBezTo>
                <a:cubicBezTo>
                  <a:pt x="368" y="347"/>
                  <a:pt x="368" y="347"/>
                  <a:pt x="368" y="347"/>
                </a:cubicBezTo>
                <a:cubicBezTo>
                  <a:pt x="380" y="451"/>
                  <a:pt x="380" y="451"/>
                  <a:pt x="380" y="451"/>
                </a:cubicBezTo>
                <a:cubicBezTo>
                  <a:pt x="381" y="461"/>
                  <a:pt x="391" y="469"/>
                  <a:pt x="402" y="469"/>
                </a:cubicBezTo>
                <a:cubicBezTo>
                  <a:pt x="402" y="469"/>
                  <a:pt x="402" y="469"/>
                  <a:pt x="402" y="469"/>
                </a:cubicBezTo>
                <a:cubicBezTo>
                  <a:pt x="413" y="469"/>
                  <a:pt x="422" y="461"/>
                  <a:pt x="423" y="451"/>
                </a:cubicBezTo>
                <a:cubicBezTo>
                  <a:pt x="423" y="450"/>
                  <a:pt x="423" y="450"/>
                  <a:pt x="423" y="450"/>
                </a:cubicBezTo>
                <a:cubicBezTo>
                  <a:pt x="423" y="446"/>
                  <a:pt x="421" y="379"/>
                  <a:pt x="420" y="347"/>
                </a:cubicBezTo>
                <a:cubicBezTo>
                  <a:pt x="442" y="347"/>
                  <a:pt x="442" y="347"/>
                  <a:pt x="442" y="347"/>
                </a:cubicBezTo>
                <a:cubicBezTo>
                  <a:pt x="444" y="347"/>
                  <a:pt x="446" y="345"/>
                  <a:pt x="446" y="343"/>
                </a:cubicBezTo>
                <a:cubicBezTo>
                  <a:pt x="446" y="342"/>
                  <a:pt x="446" y="342"/>
                  <a:pt x="446" y="341"/>
                </a:cubicBezTo>
                <a:cubicBezTo>
                  <a:pt x="426" y="220"/>
                  <a:pt x="426" y="220"/>
                  <a:pt x="426" y="220"/>
                </a:cubicBezTo>
                <a:cubicBezTo>
                  <a:pt x="449" y="274"/>
                  <a:pt x="449" y="274"/>
                  <a:pt x="449" y="274"/>
                </a:cubicBezTo>
                <a:cubicBezTo>
                  <a:pt x="451" y="280"/>
                  <a:pt x="457" y="284"/>
                  <a:pt x="464" y="284"/>
                </a:cubicBezTo>
                <a:cubicBezTo>
                  <a:pt x="464" y="284"/>
                  <a:pt x="464" y="284"/>
                  <a:pt x="464" y="284"/>
                </a:cubicBezTo>
                <a:cubicBezTo>
                  <a:pt x="466" y="284"/>
                  <a:pt x="468" y="283"/>
                  <a:pt x="470" y="283"/>
                </a:cubicBezTo>
                <a:cubicBezTo>
                  <a:pt x="479" y="280"/>
                  <a:pt x="484" y="271"/>
                  <a:pt x="482" y="263"/>
                </a:cubicBezTo>
                <a:close/>
                <a:moveTo>
                  <a:pt x="467" y="274"/>
                </a:moveTo>
                <a:cubicBezTo>
                  <a:pt x="466" y="274"/>
                  <a:pt x="465" y="274"/>
                  <a:pt x="464" y="274"/>
                </a:cubicBezTo>
                <a:cubicBezTo>
                  <a:pt x="464" y="274"/>
                  <a:pt x="464" y="274"/>
                  <a:pt x="464" y="274"/>
                </a:cubicBezTo>
                <a:cubicBezTo>
                  <a:pt x="461" y="274"/>
                  <a:pt x="458" y="273"/>
                  <a:pt x="457" y="270"/>
                </a:cubicBezTo>
                <a:cubicBezTo>
                  <a:pt x="419" y="179"/>
                  <a:pt x="419" y="179"/>
                  <a:pt x="419" y="179"/>
                </a:cubicBezTo>
                <a:cubicBezTo>
                  <a:pt x="418" y="177"/>
                  <a:pt x="415" y="176"/>
                  <a:pt x="413" y="176"/>
                </a:cubicBezTo>
                <a:cubicBezTo>
                  <a:pt x="411" y="177"/>
                  <a:pt x="409" y="179"/>
                  <a:pt x="410" y="182"/>
                </a:cubicBezTo>
                <a:cubicBezTo>
                  <a:pt x="436" y="338"/>
                  <a:pt x="436" y="338"/>
                  <a:pt x="436" y="338"/>
                </a:cubicBezTo>
                <a:cubicBezTo>
                  <a:pt x="416" y="338"/>
                  <a:pt x="416" y="338"/>
                  <a:pt x="416" y="338"/>
                </a:cubicBezTo>
                <a:cubicBezTo>
                  <a:pt x="414" y="338"/>
                  <a:pt x="413" y="339"/>
                  <a:pt x="412" y="340"/>
                </a:cubicBezTo>
                <a:cubicBezTo>
                  <a:pt x="411" y="340"/>
                  <a:pt x="411" y="342"/>
                  <a:pt x="411" y="343"/>
                </a:cubicBezTo>
                <a:cubicBezTo>
                  <a:pt x="411" y="343"/>
                  <a:pt x="412" y="370"/>
                  <a:pt x="412" y="397"/>
                </a:cubicBezTo>
                <a:cubicBezTo>
                  <a:pt x="413" y="410"/>
                  <a:pt x="413" y="423"/>
                  <a:pt x="413" y="433"/>
                </a:cubicBezTo>
                <a:cubicBezTo>
                  <a:pt x="414" y="443"/>
                  <a:pt x="414" y="447"/>
                  <a:pt x="414" y="450"/>
                </a:cubicBezTo>
                <a:cubicBezTo>
                  <a:pt x="414" y="450"/>
                  <a:pt x="414" y="450"/>
                  <a:pt x="414" y="450"/>
                </a:cubicBezTo>
                <a:cubicBezTo>
                  <a:pt x="413" y="455"/>
                  <a:pt x="408" y="459"/>
                  <a:pt x="402" y="459"/>
                </a:cubicBezTo>
                <a:cubicBezTo>
                  <a:pt x="402" y="464"/>
                  <a:pt x="402" y="464"/>
                  <a:pt x="402" y="464"/>
                </a:cubicBezTo>
                <a:cubicBezTo>
                  <a:pt x="402" y="459"/>
                  <a:pt x="402" y="459"/>
                  <a:pt x="402" y="459"/>
                </a:cubicBezTo>
                <a:cubicBezTo>
                  <a:pt x="396" y="459"/>
                  <a:pt x="390" y="455"/>
                  <a:pt x="390" y="450"/>
                </a:cubicBezTo>
                <a:cubicBezTo>
                  <a:pt x="377" y="342"/>
                  <a:pt x="377" y="342"/>
                  <a:pt x="377" y="342"/>
                </a:cubicBezTo>
                <a:cubicBezTo>
                  <a:pt x="377" y="340"/>
                  <a:pt x="375" y="338"/>
                  <a:pt x="372" y="338"/>
                </a:cubicBezTo>
                <a:cubicBezTo>
                  <a:pt x="361" y="338"/>
                  <a:pt x="361" y="338"/>
                  <a:pt x="361" y="338"/>
                </a:cubicBezTo>
                <a:cubicBezTo>
                  <a:pt x="358" y="338"/>
                  <a:pt x="356" y="340"/>
                  <a:pt x="356" y="342"/>
                </a:cubicBezTo>
                <a:cubicBezTo>
                  <a:pt x="343" y="450"/>
                  <a:pt x="343" y="450"/>
                  <a:pt x="343" y="450"/>
                </a:cubicBezTo>
                <a:cubicBezTo>
                  <a:pt x="343" y="455"/>
                  <a:pt x="338" y="459"/>
                  <a:pt x="331" y="459"/>
                </a:cubicBezTo>
                <a:cubicBezTo>
                  <a:pt x="325" y="459"/>
                  <a:pt x="320" y="455"/>
                  <a:pt x="319" y="450"/>
                </a:cubicBezTo>
                <a:cubicBezTo>
                  <a:pt x="319" y="450"/>
                  <a:pt x="319" y="450"/>
                  <a:pt x="319" y="450"/>
                </a:cubicBezTo>
                <a:cubicBezTo>
                  <a:pt x="319" y="449"/>
                  <a:pt x="319" y="447"/>
                  <a:pt x="319" y="446"/>
                </a:cubicBezTo>
                <a:cubicBezTo>
                  <a:pt x="319" y="443"/>
                  <a:pt x="320" y="439"/>
                  <a:pt x="320" y="433"/>
                </a:cubicBezTo>
                <a:cubicBezTo>
                  <a:pt x="320" y="423"/>
                  <a:pt x="320" y="410"/>
                  <a:pt x="321" y="397"/>
                </a:cubicBezTo>
                <a:cubicBezTo>
                  <a:pt x="321" y="370"/>
                  <a:pt x="322" y="343"/>
                  <a:pt x="322" y="343"/>
                </a:cubicBezTo>
                <a:cubicBezTo>
                  <a:pt x="322" y="342"/>
                  <a:pt x="322" y="340"/>
                  <a:pt x="321" y="340"/>
                </a:cubicBezTo>
                <a:cubicBezTo>
                  <a:pt x="320" y="339"/>
                  <a:pt x="319" y="338"/>
                  <a:pt x="317" y="338"/>
                </a:cubicBezTo>
                <a:cubicBezTo>
                  <a:pt x="297" y="338"/>
                  <a:pt x="297" y="338"/>
                  <a:pt x="297" y="338"/>
                </a:cubicBezTo>
                <a:cubicBezTo>
                  <a:pt x="323" y="182"/>
                  <a:pt x="323" y="182"/>
                  <a:pt x="323" y="182"/>
                </a:cubicBezTo>
                <a:cubicBezTo>
                  <a:pt x="324" y="179"/>
                  <a:pt x="322" y="177"/>
                  <a:pt x="320" y="176"/>
                </a:cubicBezTo>
                <a:cubicBezTo>
                  <a:pt x="318" y="176"/>
                  <a:pt x="315" y="177"/>
                  <a:pt x="314" y="179"/>
                </a:cubicBezTo>
                <a:cubicBezTo>
                  <a:pt x="276" y="270"/>
                  <a:pt x="276" y="270"/>
                  <a:pt x="276" y="270"/>
                </a:cubicBezTo>
                <a:cubicBezTo>
                  <a:pt x="274" y="273"/>
                  <a:pt x="270" y="275"/>
                  <a:pt x="266" y="274"/>
                </a:cubicBezTo>
                <a:cubicBezTo>
                  <a:pt x="262" y="272"/>
                  <a:pt x="259" y="268"/>
                  <a:pt x="260" y="265"/>
                </a:cubicBezTo>
                <a:cubicBezTo>
                  <a:pt x="260" y="265"/>
                  <a:pt x="260" y="265"/>
                  <a:pt x="260" y="265"/>
                </a:cubicBezTo>
                <a:cubicBezTo>
                  <a:pt x="260" y="264"/>
                  <a:pt x="261" y="263"/>
                  <a:pt x="261" y="261"/>
                </a:cubicBezTo>
                <a:cubicBezTo>
                  <a:pt x="262" y="258"/>
                  <a:pt x="264" y="254"/>
                  <a:pt x="265" y="249"/>
                </a:cubicBezTo>
                <a:cubicBezTo>
                  <a:pt x="276" y="217"/>
                  <a:pt x="300" y="143"/>
                  <a:pt x="305" y="131"/>
                </a:cubicBezTo>
                <a:cubicBezTo>
                  <a:pt x="311" y="120"/>
                  <a:pt x="322" y="108"/>
                  <a:pt x="367" y="108"/>
                </a:cubicBezTo>
                <a:cubicBezTo>
                  <a:pt x="411" y="108"/>
                  <a:pt x="422" y="120"/>
                  <a:pt x="428" y="131"/>
                </a:cubicBezTo>
                <a:cubicBezTo>
                  <a:pt x="433" y="143"/>
                  <a:pt x="457" y="217"/>
                  <a:pt x="468" y="248"/>
                </a:cubicBezTo>
                <a:cubicBezTo>
                  <a:pt x="469" y="254"/>
                  <a:pt x="471" y="258"/>
                  <a:pt x="472" y="261"/>
                </a:cubicBezTo>
                <a:cubicBezTo>
                  <a:pt x="472" y="262"/>
                  <a:pt x="473" y="264"/>
                  <a:pt x="473" y="265"/>
                </a:cubicBezTo>
                <a:cubicBezTo>
                  <a:pt x="473" y="265"/>
                  <a:pt x="473" y="265"/>
                  <a:pt x="473" y="265"/>
                </a:cubicBezTo>
                <a:cubicBezTo>
                  <a:pt x="474" y="268"/>
                  <a:pt x="471" y="272"/>
                  <a:pt x="467" y="274"/>
                </a:cubicBezTo>
                <a:close/>
                <a:moveTo>
                  <a:pt x="233" y="262"/>
                </a:moveTo>
                <a:cubicBezTo>
                  <a:pt x="233" y="261"/>
                  <a:pt x="231" y="254"/>
                  <a:pt x="228" y="246"/>
                </a:cubicBezTo>
                <a:cubicBezTo>
                  <a:pt x="217" y="211"/>
                  <a:pt x="194" y="140"/>
                  <a:pt x="188" y="127"/>
                </a:cubicBezTo>
                <a:cubicBezTo>
                  <a:pt x="178" y="107"/>
                  <a:pt x="157" y="99"/>
                  <a:pt x="118" y="99"/>
                </a:cubicBezTo>
                <a:cubicBezTo>
                  <a:pt x="79" y="99"/>
                  <a:pt x="58" y="107"/>
                  <a:pt x="48" y="127"/>
                </a:cubicBezTo>
                <a:cubicBezTo>
                  <a:pt x="42" y="140"/>
                  <a:pt x="19" y="211"/>
                  <a:pt x="8" y="246"/>
                </a:cubicBezTo>
                <a:cubicBezTo>
                  <a:pt x="5" y="254"/>
                  <a:pt x="3" y="261"/>
                  <a:pt x="3" y="262"/>
                </a:cubicBezTo>
                <a:cubicBezTo>
                  <a:pt x="2" y="262"/>
                  <a:pt x="2" y="262"/>
                  <a:pt x="2" y="263"/>
                </a:cubicBezTo>
                <a:cubicBezTo>
                  <a:pt x="0" y="271"/>
                  <a:pt x="5" y="280"/>
                  <a:pt x="14" y="283"/>
                </a:cubicBezTo>
                <a:cubicBezTo>
                  <a:pt x="16" y="283"/>
                  <a:pt x="18" y="284"/>
                  <a:pt x="20" y="284"/>
                </a:cubicBezTo>
                <a:cubicBezTo>
                  <a:pt x="27" y="284"/>
                  <a:pt x="33" y="280"/>
                  <a:pt x="36" y="274"/>
                </a:cubicBezTo>
                <a:cubicBezTo>
                  <a:pt x="68" y="204"/>
                  <a:pt x="68" y="204"/>
                  <a:pt x="68" y="204"/>
                </a:cubicBezTo>
                <a:cubicBezTo>
                  <a:pt x="65" y="298"/>
                  <a:pt x="62" y="443"/>
                  <a:pt x="61" y="450"/>
                </a:cubicBezTo>
                <a:cubicBezTo>
                  <a:pt x="61" y="450"/>
                  <a:pt x="61" y="450"/>
                  <a:pt x="61" y="451"/>
                </a:cubicBezTo>
                <a:cubicBezTo>
                  <a:pt x="62" y="461"/>
                  <a:pt x="71" y="469"/>
                  <a:pt x="83" y="469"/>
                </a:cubicBezTo>
                <a:cubicBezTo>
                  <a:pt x="94" y="469"/>
                  <a:pt x="103" y="461"/>
                  <a:pt x="104" y="451"/>
                </a:cubicBezTo>
                <a:cubicBezTo>
                  <a:pt x="118" y="332"/>
                  <a:pt x="118" y="332"/>
                  <a:pt x="118" y="332"/>
                </a:cubicBezTo>
                <a:cubicBezTo>
                  <a:pt x="132" y="451"/>
                  <a:pt x="132" y="451"/>
                  <a:pt x="132" y="451"/>
                </a:cubicBezTo>
                <a:cubicBezTo>
                  <a:pt x="133" y="461"/>
                  <a:pt x="142" y="469"/>
                  <a:pt x="153" y="469"/>
                </a:cubicBezTo>
                <a:cubicBezTo>
                  <a:pt x="153" y="469"/>
                  <a:pt x="153" y="469"/>
                  <a:pt x="153" y="469"/>
                </a:cubicBezTo>
                <a:cubicBezTo>
                  <a:pt x="165" y="469"/>
                  <a:pt x="174" y="461"/>
                  <a:pt x="175" y="451"/>
                </a:cubicBezTo>
                <a:cubicBezTo>
                  <a:pt x="175" y="450"/>
                  <a:pt x="175" y="450"/>
                  <a:pt x="175" y="450"/>
                </a:cubicBezTo>
                <a:cubicBezTo>
                  <a:pt x="174" y="443"/>
                  <a:pt x="171" y="298"/>
                  <a:pt x="168" y="204"/>
                </a:cubicBezTo>
                <a:cubicBezTo>
                  <a:pt x="200" y="274"/>
                  <a:pt x="200" y="274"/>
                  <a:pt x="200" y="274"/>
                </a:cubicBezTo>
                <a:cubicBezTo>
                  <a:pt x="203" y="280"/>
                  <a:pt x="209" y="284"/>
                  <a:pt x="216" y="284"/>
                </a:cubicBezTo>
                <a:cubicBezTo>
                  <a:pt x="218" y="284"/>
                  <a:pt x="220" y="283"/>
                  <a:pt x="222" y="283"/>
                </a:cubicBezTo>
                <a:cubicBezTo>
                  <a:pt x="230" y="280"/>
                  <a:pt x="236" y="271"/>
                  <a:pt x="234" y="263"/>
                </a:cubicBezTo>
                <a:cubicBezTo>
                  <a:pt x="234" y="262"/>
                  <a:pt x="233" y="262"/>
                  <a:pt x="233" y="262"/>
                </a:cubicBezTo>
                <a:close/>
                <a:moveTo>
                  <a:pt x="219" y="274"/>
                </a:moveTo>
                <a:cubicBezTo>
                  <a:pt x="215" y="275"/>
                  <a:pt x="210" y="274"/>
                  <a:pt x="209" y="270"/>
                </a:cubicBezTo>
                <a:cubicBezTo>
                  <a:pt x="167" y="179"/>
                  <a:pt x="167" y="179"/>
                  <a:pt x="167" y="179"/>
                </a:cubicBezTo>
                <a:cubicBezTo>
                  <a:pt x="167" y="177"/>
                  <a:pt x="164" y="176"/>
                  <a:pt x="162" y="176"/>
                </a:cubicBezTo>
                <a:cubicBezTo>
                  <a:pt x="160" y="177"/>
                  <a:pt x="158" y="179"/>
                  <a:pt x="158" y="181"/>
                </a:cubicBezTo>
                <a:cubicBezTo>
                  <a:pt x="158" y="181"/>
                  <a:pt x="160" y="248"/>
                  <a:pt x="162" y="316"/>
                </a:cubicBezTo>
                <a:cubicBezTo>
                  <a:pt x="163" y="349"/>
                  <a:pt x="163" y="383"/>
                  <a:pt x="164" y="408"/>
                </a:cubicBezTo>
                <a:cubicBezTo>
                  <a:pt x="164" y="421"/>
                  <a:pt x="165" y="431"/>
                  <a:pt x="165" y="439"/>
                </a:cubicBezTo>
                <a:cubicBezTo>
                  <a:pt x="165" y="444"/>
                  <a:pt x="165" y="448"/>
                  <a:pt x="165" y="450"/>
                </a:cubicBezTo>
                <a:cubicBezTo>
                  <a:pt x="165" y="450"/>
                  <a:pt x="165" y="450"/>
                  <a:pt x="165" y="450"/>
                </a:cubicBezTo>
                <a:cubicBezTo>
                  <a:pt x="165" y="455"/>
                  <a:pt x="160" y="459"/>
                  <a:pt x="153" y="459"/>
                </a:cubicBezTo>
                <a:cubicBezTo>
                  <a:pt x="153" y="464"/>
                  <a:pt x="153" y="464"/>
                  <a:pt x="153" y="464"/>
                </a:cubicBezTo>
                <a:cubicBezTo>
                  <a:pt x="153" y="459"/>
                  <a:pt x="153" y="459"/>
                  <a:pt x="153" y="459"/>
                </a:cubicBezTo>
                <a:cubicBezTo>
                  <a:pt x="147" y="459"/>
                  <a:pt x="142" y="455"/>
                  <a:pt x="141" y="450"/>
                </a:cubicBezTo>
                <a:cubicBezTo>
                  <a:pt x="123" y="292"/>
                  <a:pt x="123" y="292"/>
                  <a:pt x="123" y="292"/>
                </a:cubicBezTo>
                <a:cubicBezTo>
                  <a:pt x="122" y="289"/>
                  <a:pt x="120" y="287"/>
                  <a:pt x="118" y="287"/>
                </a:cubicBezTo>
                <a:cubicBezTo>
                  <a:pt x="116" y="287"/>
                  <a:pt x="114" y="289"/>
                  <a:pt x="113" y="292"/>
                </a:cubicBezTo>
                <a:cubicBezTo>
                  <a:pt x="95" y="450"/>
                  <a:pt x="95" y="450"/>
                  <a:pt x="95" y="450"/>
                </a:cubicBezTo>
                <a:cubicBezTo>
                  <a:pt x="94" y="455"/>
                  <a:pt x="89" y="459"/>
                  <a:pt x="83" y="459"/>
                </a:cubicBezTo>
                <a:cubicBezTo>
                  <a:pt x="76" y="459"/>
                  <a:pt x="71" y="455"/>
                  <a:pt x="71" y="450"/>
                </a:cubicBezTo>
                <a:cubicBezTo>
                  <a:pt x="71" y="449"/>
                  <a:pt x="71" y="448"/>
                  <a:pt x="71" y="447"/>
                </a:cubicBezTo>
                <a:cubicBezTo>
                  <a:pt x="71" y="445"/>
                  <a:pt x="71" y="442"/>
                  <a:pt x="71" y="439"/>
                </a:cubicBezTo>
                <a:cubicBezTo>
                  <a:pt x="71" y="431"/>
                  <a:pt x="71" y="421"/>
                  <a:pt x="72" y="408"/>
                </a:cubicBezTo>
                <a:cubicBezTo>
                  <a:pt x="72" y="383"/>
                  <a:pt x="73" y="349"/>
                  <a:pt x="74" y="316"/>
                </a:cubicBezTo>
                <a:cubicBezTo>
                  <a:pt x="76" y="248"/>
                  <a:pt x="77" y="181"/>
                  <a:pt x="77" y="181"/>
                </a:cubicBezTo>
                <a:cubicBezTo>
                  <a:pt x="78" y="179"/>
                  <a:pt x="76" y="177"/>
                  <a:pt x="74" y="176"/>
                </a:cubicBezTo>
                <a:cubicBezTo>
                  <a:pt x="72" y="176"/>
                  <a:pt x="69" y="177"/>
                  <a:pt x="68" y="179"/>
                </a:cubicBezTo>
                <a:cubicBezTo>
                  <a:pt x="27" y="270"/>
                  <a:pt x="27" y="270"/>
                  <a:pt x="27" y="270"/>
                </a:cubicBezTo>
                <a:cubicBezTo>
                  <a:pt x="26" y="273"/>
                  <a:pt x="23" y="274"/>
                  <a:pt x="20" y="274"/>
                </a:cubicBezTo>
                <a:cubicBezTo>
                  <a:pt x="19" y="274"/>
                  <a:pt x="18" y="274"/>
                  <a:pt x="17" y="274"/>
                </a:cubicBezTo>
                <a:cubicBezTo>
                  <a:pt x="13" y="272"/>
                  <a:pt x="11" y="268"/>
                  <a:pt x="11" y="265"/>
                </a:cubicBezTo>
                <a:cubicBezTo>
                  <a:pt x="11" y="265"/>
                  <a:pt x="11" y="265"/>
                  <a:pt x="11" y="265"/>
                </a:cubicBezTo>
                <a:cubicBezTo>
                  <a:pt x="12" y="264"/>
                  <a:pt x="12" y="263"/>
                  <a:pt x="13" y="261"/>
                </a:cubicBezTo>
                <a:cubicBezTo>
                  <a:pt x="14" y="258"/>
                  <a:pt x="15" y="254"/>
                  <a:pt x="17" y="249"/>
                </a:cubicBezTo>
                <a:cubicBezTo>
                  <a:pt x="27" y="217"/>
                  <a:pt x="51" y="143"/>
                  <a:pt x="57" y="131"/>
                </a:cubicBezTo>
                <a:cubicBezTo>
                  <a:pt x="62" y="120"/>
                  <a:pt x="74" y="108"/>
                  <a:pt x="118" y="108"/>
                </a:cubicBezTo>
                <a:cubicBezTo>
                  <a:pt x="162" y="108"/>
                  <a:pt x="174" y="120"/>
                  <a:pt x="179" y="131"/>
                </a:cubicBezTo>
                <a:cubicBezTo>
                  <a:pt x="185" y="143"/>
                  <a:pt x="209" y="217"/>
                  <a:pt x="219" y="249"/>
                </a:cubicBezTo>
                <a:cubicBezTo>
                  <a:pt x="221" y="254"/>
                  <a:pt x="222" y="258"/>
                  <a:pt x="223" y="261"/>
                </a:cubicBezTo>
                <a:cubicBezTo>
                  <a:pt x="224" y="262"/>
                  <a:pt x="224" y="264"/>
                  <a:pt x="225" y="265"/>
                </a:cubicBezTo>
                <a:cubicBezTo>
                  <a:pt x="224" y="265"/>
                  <a:pt x="224" y="265"/>
                  <a:pt x="224" y="265"/>
                </a:cubicBezTo>
                <a:cubicBezTo>
                  <a:pt x="225" y="268"/>
                  <a:pt x="223" y="272"/>
                  <a:pt x="219" y="2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3" name="Freeform 92">
            <a:extLst>
              <a:ext uri="{FF2B5EF4-FFF2-40B4-BE49-F238E27FC236}">
                <a16:creationId xmlns:a16="http://schemas.microsoft.com/office/drawing/2014/main" id="{78D9459F-A07A-4698-A56E-79A869DE7F07}"/>
              </a:ext>
            </a:extLst>
          </p:cNvPr>
          <p:cNvSpPr>
            <a:spLocks noEditPoints="1"/>
          </p:cNvSpPr>
          <p:nvPr/>
        </p:nvSpPr>
        <p:spPr bwMode="auto">
          <a:xfrm>
            <a:off x="3795608" y="4734862"/>
            <a:ext cx="382409" cy="382824"/>
          </a:xfrm>
          <a:custGeom>
            <a:avLst/>
            <a:gdLst>
              <a:gd name="T0" fmla="*/ 652 w 659"/>
              <a:gd name="T1" fmla="*/ 0 h 658"/>
              <a:gd name="T2" fmla="*/ 361 w 659"/>
              <a:gd name="T3" fmla="*/ 2 h 658"/>
              <a:gd name="T4" fmla="*/ 0 w 659"/>
              <a:gd name="T5" fmla="*/ 366 h 658"/>
              <a:gd name="T6" fmla="*/ 288 w 659"/>
              <a:gd name="T7" fmla="*/ 656 h 658"/>
              <a:gd name="T8" fmla="*/ 298 w 659"/>
              <a:gd name="T9" fmla="*/ 656 h 658"/>
              <a:gd name="T10" fmla="*/ 659 w 659"/>
              <a:gd name="T11" fmla="*/ 292 h 658"/>
              <a:gd name="T12" fmla="*/ 293 w 659"/>
              <a:gd name="T13" fmla="*/ 641 h 658"/>
              <a:gd name="T14" fmla="*/ 369 w 659"/>
              <a:gd name="T15" fmla="*/ 14 h 658"/>
              <a:gd name="T16" fmla="*/ 645 w 659"/>
              <a:gd name="T17" fmla="*/ 289 h 658"/>
              <a:gd name="T18" fmla="*/ 515 w 659"/>
              <a:gd name="T19" fmla="*/ 81 h 658"/>
              <a:gd name="T20" fmla="*/ 452 w 659"/>
              <a:gd name="T21" fmla="*/ 144 h 658"/>
              <a:gd name="T22" fmla="*/ 515 w 659"/>
              <a:gd name="T23" fmla="*/ 206 h 658"/>
              <a:gd name="T24" fmla="*/ 515 w 659"/>
              <a:gd name="T25" fmla="*/ 206 h 658"/>
              <a:gd name="T26" fmla="*/ 577 w 659"/>
              <a:gd name="T27" fmla="*/ 144 h 658"/>
              <a:gd name="T28" fmla="*/ 549 w 659"/>
              <a:gd name="T29" fmla="*/ 178 h 658"/>
              <a:gd name="T30" fmla="*/ 515 w 659"/>
              <a:gd name="T31" fmla="*/ 199 h 658"/>
              <a:gd name="T32" fmla="*/ 480 w 659"/>
              <a:gd name="T33" fmla="*/ 178 h 658"/>
              <a:gd name="T34" fmla="*/ 480 w 659"/>
              <a:gd name="T35" fmla="*/ 110 h 658"/>
              <a:gd name="T36" fmla="*/ 563 w 659"/>
              <a:gd name="T37" fmla="*/ 144 h 658"/>
              <a:gd name="T38" fmla="*/ 428 w 659"/>
              <a:gd name="T39" fmla="*/ 264 h 658"/>
              <a:gd name="T40" fmla="*/ 441 w 659"/>
              <a:gd name="T41" fmla="*/ 349 h 658"/>
              <a:gd name="T42" fmla="*/ 418 w 659"/>
              <a:gd name="T43" fmla="*/ 274 h 658"/>
              <a:gd name="T44" fmla="*/ 305 w 659"/>
              <a:gd name="T45" fmla="*/ 275 h 658"/>
              <a:gd name="T46" fmla="*/ 361 w 659"/>
              <a:gd name="T47" fmla="*/ 341 h 658"/>
              <a:gd name="T48" fmla="*/ 352 w 659"/>
              <a:gd name="T49" fmla="*/ 341 h 658"/>
              <a:gd name="T50" fmla="*/ 279 w 659"/>
              <a:gd name="T51" fmla="*/ 297 h 658"/>
              <a:gd name="T52" fmla="*/ 323 w 659"/>
              <a:gd name="T53" fmla="*/ 370 h 658"/>
              <a:gd name="T54" fmla="*/ 318 w 659"/>
              <a:gd name="T55" fmla="*/ 382 h 658"/>
              <a:gd name="T56" fmla="*/ 257 w 659"/>
              <a:gd name="T57" fmla="*/ 324 h 658"/>
              <a:gd name="T58" fmla="*/ 324 w 659"/>
              <a:gd name="T59" fmla="*/ 453 h 658"/>
              <a:gd name="T60" fmla="*/ 326 w 659"/>
              <a:gd name="T61" fmla="*/ 466 h 658"/>
              <a:gd name="T62" fmla="*/ 247 w 659"/>
              <a:gd name="T63" fmla="*/ 445 h 658"/>
              <a:gd name="T64" fmla="*/ 226 w 659"/>
              <a:gd name="T65" fmla="*/ 293 h 658"/>
              <a:gd name="T66" fmla="*/ 236 w 659"/>
              <a:gd name="T67" fmla="*/ 283 h 658"/>
              <a:gd name="T68" fmla="*/ 269 w 659"/>
              <a:gd name="T69" fmla="*/ 287 h 658"/>
              <a:gd name="T70" fmla="*/ 264 w 659"/>
              <a:gd name="T71" fmla="*/ 254 h 658"/>
              <a:gd name="T72" fmla="*/ 274 w 659"/>
              <a:gd name="T73" fmla="*/ 244 h 658"/>
              <a:gd name="T74" fmla="*/ 352 w 659"/>
              <a:gd name="T75" fmla="*/ 239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59" h="658">
                <a:moveTo>
                  <a:pt x="659" y="7"/>
                </a:moveTo>
                <a:cubicBezTo>
                  <a:pt x="659" y="3"/>
                  <a:pt x="656" y="0"/>
                  <a:pt x="652" y="0"/>
                </a:cubicBezTo>
                <a:cubicBezTo>
                  <a:pt x="366" y="0"/>
                  <a:pt x="366" y="0"/>
                  <a:pt x="366" y="0"/>
                </a:cubicBezTo>
                <a:cubicBezTo>
                  <a:pt x="364" y="0"/>
                  <a:pt x="362" y="0"/>
                  <a:pt x="361" y="2"/>
                </a:cubicBezTo>
                <a:cubicBezTo>
                  <a:pt x="2" y="361"/>
                  <a:pt x="2" y="361"/>
                  <a:pt x="2" y="361"/>
                </a:cubicBezTo>
                <a:cubicBezTo>
                  <a:pt x="1" y="362"/>
                  <a:pt x="0" y="364"/>
                  <a:pt x="0" y="366"/>
                </a:cubicBezTo>
                <a:cubicBezTo>
                  <a:pt x="0" y="367"/>
                  <a:pt x="1" y="369"/>
                  <a:pt x="2" y="370"/>
                </a:cubicBezTo>
                <a:cubicBezTo>
                  <a:pt x="288" y="656"/>
                  <a:pt x="288" y="656"/>
                  <a:pt x="288" y="656"/>
                </a:cubicBezTo>
                <a:cubicBezTo>
                  <a:pt x="289" y="657"/>
                  <a:pt x="291" y="658"/>
                  <a:pt x="293" y="658"/>
                </a:cubicBezTo>
                <a:cubicBezTo>
                  <a:pt x="295" y="658"/>
                  <a:pt x="297" y="657"/>
                  <a:pt x="298" y="656"/>
                </a:cubicBezTo>
                <a:cubicBezTo>
                  <a:pt x="657" y="297"/>
                  <a:pt x="657" y="297"/>
                  <a:pt x="657" y="297"/>
                </a:cubicBezTo>
                <a:cubicBezTo>
                  <a:pt x="658" y="296"/>
                  <a:pt x="659" y="294"/>
                  <a:pt x="659" y="292"/>
                </a:cubicBezTo>
                <a:lnTo>
                  <a:pt x="659" y="7"/>
                </a:lnTo>
                <a:close/>
                <a:moveTo>
                  <a:pt x="293" y="641"/>
                </a:moveTo>
                <a:cubicBezTo>
                  <a:pt x="17" y="366"/>
                  <a:pt x="17" y="366"/>
                  <a:pt x="17" y="366"/>
                </a:cubicBezTo>
                <a:cubicBezTo>
                  <a:pt x="369" y="14"/>
                  <a:pt x="369" y="14"/>
                  <a:pt x="369" y="14"/>
                </a:cubicBezTo>
                <a:cubicBezTo>
                  <a:pt x="645" y="14"/>
                  <a:pt x="645" y="14"/>
                  <a:pt x="645" y="14"/>
                </a:cubicBezTo>
                <a:cubicBezTo>
                  <a:pt x="645" y="289"/>
                  <a:pt x="645" y="289"/>
                  <a:pt x="645" y="289"/>
                </a:cubicBezTo>
                <a:lnTo>
                  <a:pt x="293" y="641"/>
                </a:lnTo>
                <a:close/>
                <a:moveTo>
                  <a:pt x="515" y="81"/>
                </a:moveTo>
                <a:cubicBezTo>
                  <a:pt x="498" y="81"/>
                  <a:pt x="482" y="88"/>
                  <a:pt x="470" y="100"/>
                </a:cubicBezTo>
                <a:cubicBezTo>
                  <a:pt x="459" y="111"/>
                  <a:pt x="452" y="127"/>
                  <a:pt x="452" y="144"/>
                </a:cubicBezTo>
                <a:cubicBezTo>
                  <a:pt x="452" y="160"/>
                  <a:pt x="459" y="176"/>
                  <a:pt x="470" y="188"/>
                </a:cubicBezTo>
                <a:cubicBezTo>
                  <a:pt x="482" y="200"/>
                  <a:pt x="498" y="206"/>
                  <a:pt x="515" y="206"/>
                </a:cubicBezTo>
                <a:cubicBezTo>
                  <a:pt x="515" y="200"/>
                  <a:pt x="515" y="200"/>
                  <a:pt x="515" y="200"/>
                </a:cubicBezTo>
                <a:cubicBezTo>
                  <a:pt x="515" y="206"/>
                  <a:pt x="515" y="206"/>
                  <a:pt x="515" y="206"/>
                </a:cubicBezTo>
                <a:cubicBezTo>
                  <a:pt x="531" y="206"/>
                  <a:pt x="547" y="200"/>
                  <a:pt x="559" y="188"/>
                </a:cubicBezTo>
                <a:cubicBezTo>
                  <a:pt x="571" y="176"/>
                  <a:pt x="577" y="160"/>
                  <a:pt x="577" y="144"/>
                </a:cubicBezTo>
                <a:cubicBezTo>
                  <a:pt x="577" y="109"/>
                  <a:pt x="549" y="81"/>
                  <a:pt x="515" y="81"/>
                </a:cubicBezTo>
                <a:close/>
                <a:moveTo>
                  <a:pt x="549" y="178"/>
                </a:moveTo>
                <a:cubicBezTo>
                  <a:pt x="540" y="187"/>
                  <a:pt x="528" y="192"/>
                  <a:pt x="515" y="192"/>
                </a:cubicBezTo>
                <a:cubicBezTo>
                  <a:pt x="515" y="199"/>
                  <a:pt x="515" y="199"/>
                  <a:pt x="515" y="199"/>
                </a:cubicBezTo>
                <a:cubicBezTo>
                  <a:pt x="515" y="192"/>
                  <a:pt x="515" y="192"/>
                  <a:pt x="515" y="192"/>
                </a:cubicBezTo>
                <a:cubicBezTo>
                  <a:pt x="502" y="192"/>
                  <a:pt x="489" y="187"/>
                  <a:pt x="480" y="178"/>
                </a:cubicBezTo>
                <a:cubicBezTo>
                  <a:pt x="471" y="169"/>
                  <a:pt x="466" y="157"/>
                  <a:pt x="466" y="144"/>
                </a:cubicBezTo>
                <a:cubicBezTo>
                  <a:pt x="466" y="131"/>
                  <a:pt x="471" y="119"/>
                  <a:pt x="480" y="110"/>
                </a:cubicBezTo>
                <a:cubicBezTo>
                  <a:pt x="489" y="100"/>
                  <a:pt x="502" y="95"/>
                  <a:pt x="515" y="95"/>
                </a:cubicBezTo>
                <a:cubicBezTo>
                  <a:pt x="541" y="95"/>
                  <a:pt x="563" y="117"/>
                  <a:pt x="563" y="144"/>
                </a:cubicBezTo>
                <a:cubicBezTo>
                  <a:pt x="563" y="157"/>
                  <a:pt x="558" y="169"/>
                  <a:pt x="549" y="178"/>
                </a:cubicBezTo>
                <a:close/>
                <a:moveTo>
                  <a:pt x="428" y="264"/>
                </a:moveTo>
                <a:cubicBezTo>
                  <a:pt x="448" y="284"/>
                  <a:pt x="455" y="310"/>
                  <a:pt x="449" y="343"/>
                </a:cubicBezTo>
                <a:cubicBezTo>
                  <a:pt x="448" y="347"/>
                  <a:pt x="445" y="350"/>
                  <a:pt x="441" y="349"/>
                </a:cubicBezTo>
                <a:cubicBezTo>
                  <a:pt x="437" y="348"/>
                  <a:pt x="435" y="345"/>
                  <a:pt x="435" y="341"/>
                </a:cubicBezTo>
                <a:cubicBezTo>
                  <a:pt x="441" y="312"/>
                  <a:pt x="435" y="291"/>
                  <a:pt x="418" y="274"/>
                </a:cubicBezTo>
                <a:cubicBezTo>
                  <a:pt x="401" y="257"/>
                  <a:pt x="379" y="249"/>
                  <a:pt x="355" y="253"/>
                </a:cubicBezTo>
                <a:cubicBezTo>
                  <a:pt x="338" y="256"/>
                  <a:pt x="321" y="263"/>
                  <a:pt x="305" y="275"/>
                </a:cubicBezTo>
                <a:cubicBezTo>
                  <a:pt x="361" y="331"/>
                  <a:pt x="361" y="331"/>
                  <a:pt x="361" y="331"/>
                </a:cubicBezTo>
                <a:cubicBezTo>
                  <a:pt x="364" y="334"/>
                  <a:pt x="364" y="338"/>
                  <a:pt x="361" y="341"/>
                </a:cubicBezTo>
                <a:cubicBezTo>
                  <a:pt x="360" y="343"/>
                  <a:pt x="358" y="343"/>
                  <a:pt x="356" y="343"/>
                </a:cubicBezTo>
                <a:cubicBezTo>
                  <a:pt x="355" y="343"/>
                  <a:pt x="353" y="343"/>
                  <a:pt x="352" y="341"/>
                </a:cubicBezTo>
                <a:cubicBezTo>
                  <a:pt x="294" y="283"/>
                  <a:pt x="294" y="283"/>
                  <a:pt x="294" y="283"/>
                </a:cubicBezTo>
                <a:cubicBezTo>
                  <a:pt x="289" y="287"/>
                  <a:pt x="284" y="292"/>
                  <a:pt x="279" y="297"/>
                </a:cubicBezTo>
                <a:cubicBezTo>
                  <a:pt x="274" y="302"/>
                  <a:pt x="269" y="307"/>
                  <a:pt x="265" y="312"/>
                </a:cubicBezTo>
                <a:cubicBezTo>
                  <a:pt x="323" y="370"/>
                  <a:pt x="323" y="370"/>
                  <a:pt x="323" y="370"/>
                </a:cubicBezTo>
                <a:cubicBezTo>
                  <a:pt x="326" y="373"/>
                  <a:pt x="326" y="377"/>
                  <a:pt x="323" y="380"/>
                </a:cubicBezTo>
                <a:cubicBezTo>
                  <a:pt x="321" y="381"/>
                  <a:pt x="320" y="382"/>
                  <a:pt x="318" y="382"/>
                </a:cubicBezTo>
                <a:cubicBezTo>
                  <a:pt x="316" y="382"/>
                  <a:pt x="314" y="381"/>
                  <a:pt x="313" y="380"/>
                </a:cubicBezTo>
                <a:cubicBezTo>
                  <a:pt x="257" y="324"/>
                  <a:pt x="257" y="324"/>
                  <a:pt x="257" y="324"/>
                </a:cubicBezTo>
                <a:cubicBezTo>
                  <a:pt x="228" y="365"/>
                  <a:pt x="228" y="407"/>
                  <a:pt x="257" y="436"/>
                </a:cubicBezTo>
                <a:cubicBezTo>
                  <a:pt x="274" y="452"/>
                  <a:pt x="295" y="458"/>
                  <a:pt x="324" y="453"/>
                </a:cubicBezTo>
                <a:cubicBezTo>
                  <a:pt x="327" y="452"/>
                  <a:pt x="331" y="454"/>
                  <a:pt x="332" y="458"/>
                </a:cubicBezTo>
                <a:cubicBezTo>
                  <a:pt x="332" y="462"/>
                  <a:pt x="330" y="466"/>
                  <a:pt x="326" y="466"/>
                </a:cubicBezTo>
                <a:cubicBezTo>
                  <a:pt x="318" y="468"/>
                  <a:pt x="311" y="469"/>
                  <a:pt x="304" y="469"/>
                </a:cubicBezTo>
                <a:cubicBezTo>
                  <a:pt x="281" y="469"/>
                  <a:pt x="262" y="461"/>
                  <a:pt x="247" y="445"/>
                </a:cubicBezTo>
                <a:cubicBezTo>
                  <a:pt x="212" y="411"/>
                  <a:pt x="213" y="361"/>
                  <a:pt x="247" y="313"/>
                </a:cubicBezTo>
                <a:cubicBezTo>
                  <a:pt x="226" y="293"/>
                  <a:pt x="226" y="293"/>
                  <a:pt x="226" y="293"/>
                </a:cubicBezTo>
                <a:cubicBezTo>
                  <a:pt x="223" y="290"/>
                  <a:pt x="223" y="286"/>
                  <a:pt x="226" y="283"/>
                </a:cubicBezTo>
                <a:cubicBezTo>
                  <a:pt x="229" y="280"/>
                  <a:pt x="233" y="280"/>
                  <a:pt x="236" y="283"/>
                </a:cubicBezTo>
                <a:cubicBezTo>
                  <a:pt x="255" y="302"/>
                  <a:pt x="255" y="302"/>
                  <a:pt x="255" y="302"/>
                </a:cubicBezTo>
                <a:cubicBezTo>
                  <a:pt x="260" y="297"/>
                  <a:pt x="264" y="292"/>
                  <a:pt x="269" y="287"/>
                </a:cubicBezTo>
                <a:cubicBezTo>
                  <a:pt x="274" y="282"/>
                  <a:pt x="279" y="278"/>
                  <a:pt x="284" y="273"/>
                </a:cubicBezTo>
                <a:cubicBezTo>
                  <a:pt x="264" y="254"/>
                  <a:pt x="264" y="254"/>
                  <a:pt x="264" y="254"/>
                </a:cubicBezTo>
                <a:cubicBezTo>
                  <a:pt x="262" y="251"/>
                  <a:pt x="262" y="247"/>
                  <a:pt x="264" y="244"/>
                </a:cubicBezTo>
                <a:cubicBezTo>
                  <a:pt x="267" y="241"/>
                  <a:pt x="272" y="241"/>
                  <a:pt x="274" y="244"/>
                </a:cubicBezTo>
                <a:cubicBezTo>
                  <a:pt x="295" y="265"/>
                  <a:pt x="295" y="265"/>
                  <a:pt x="295" y="265"/>
                </a:cubicBezTo>
                <a:cubicBezTo>
                  <a:pt x="314" y="251"/>
                  <a:pt x="333" y="242"/>
                  <a:pt x="352" y="239"/>
                </a:cubicBezTo>
                <a:cubicBezTo>
                  <a:pt x="381" y="235"/>
                  <a:pt x="408" y="243"/>
                  <a:pt x="428" y="2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08C4D1A9-7901-4F87-A0A9-3DCB15D4E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88919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3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57" grpId="0"/>
      <p:bldP spid="58" grpId="0"/>
      <p:bldP spid="59" grpId="0"/>
      <p:bldP spid="6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0E3ABF6A-8D25-43B4-ABA3-77E6007FB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8508" y="1133848"/>
            <a:ext cx="2826983" cy="99417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fr-FR" sz="1800" spc="450" dirty="0">
                <a:latin typeface="Segoe UI Light" panose="020B0502040204020203" pitchFamily="34" charset="0"/>
                <a:cs typeface="Segoe UI Light" panose="020B0502040204020203" pitchFamily="34" charset="0"/>
              </a:rPr>
              <a:t>LE CORPUS(3/4)</a:t>
            </a:r>
            <a:br>
              <a:rPr lang="fr-FR" sz="1800" spc="45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fr-FR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Question &amp; Méthodologie</a:t>
            </a:r>
            <a:endParaRPr lang="fr-FR" sz="1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25CF0A5B-20F6-4967-8ECB-F5EB57AB7C7A}"/>
              </a:ext>
            </a:extLst>
          </p:cNvPr>
          <p:cNvSpPr/>
          <p:nvPr/>
        </p:nvSpPr>
        <p:spPr>
          <a:xfrm>
            <a:off x="3703097" y="2108503"/>
            <a:ext cx="1737804" cy="79899"/>
          </a:xfrm>
          <a:prstGeom prst="roundRect">
            <a:avLst/>
          </a:prstGeom>
          <a:solidFill>
            <a:srgbClr val="6E2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71D468F-659B-49DE-BAA6-6453BE6D6A08}"/>
              </a:ext>
            </a:extLst>
          </p:cNvPr>
          <p:cNvSpPr txBox="1"/>
          <p:nvPr/>
        </p:nvSpPr>
        <p:spPr>
          <a:xfrm>
            <a:off x="1111169" y="2607024"/>
            <a:ext cx="73209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20000"/>
              </a:lnSpc>
              <a:spcBef>
                <a:spcPct val="0"/>
              </a:spcBef>
              <a:buClr>
                <a:srgbClr val="881215"/>
              </a:buClr>
            </a:pPr>
            <a:r>
              <a:rPr lang="fr-FR" sz="1600" spc="225" dirty="0">
                <a:solidFill>
                  <a:srgbClr val="273583"/>
                </a:solidFill>
                <a:latin typeface="Multicolore"/>
                <a:cs typeface="Segoe UI" panose="020B0502040204020203" pitchFamily="34" charset="0"/>
              </a:rPr>
              <a:t>Question de recherche:</a:t>
            </a:r>
            <a:endParaRPr lang="fr-BE" altLang="fr-FR" sz="1600" dirty="0">
              <a:solidFill>
                <a:srgbClr val="273583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>
              <a:lnSpc>
                <a:spcPct val="220000"/>
              </a:lnSpc>
              <a:spcBef>
                <a:spcPct val="0"/>
              </a:spcBef>
              <a:buClr>
                <a:srgbClr val="881215"/>
              </a:buClr>
            </a:pPr>
            <a:r>
              <a:rPr lang="fr-BE" altLang="fr-FR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&gt; Un rôle social est-il « assigné » aux personnages de la communication commerciale en fonction de leur sexe ? </a:t>
            </a:r>
          </a:p>
          <a:p>
            <a:pPr algn="just">
              <a:lnSpc>
                <a:spcPct val="220000"/>
              </a:lnSpc>
              <a:spcBef>
                <a:spcPct val="0"/>
              </a:spcBef>
              <a:buClr>
                <a:srgbClr val="881215"/>
              </a:buClr>
            </a:pPr>
            <a:r>
              <a:rPr lang="fr-BE" altLang="fr-FR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&gt; Dès lors, existe-t-il des stéréotypes de genre ? </a:t>
            </a:r>
            <a:endParaRPr lang="fr-BE" altLang="fr-FR" sz="2000" spc="225" dirty="0">
              <a:solidFill>
                <a:srgbClr val="273583"/>
              </a:solidFill>
              <a:latin typeface="Multicolore" panose="02000000000000000000" pitchFamily="50" charset="0"/>
              <a:cs typeface="Segoe UI" panose="020B05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C1BD80-0062-5A44-986D-04B752A30FE7}"/>
              </a:ext>
            </a:extLst>
          </p:cNvPr>
          <p:cNvSpPr/>
          <p:nvPr/>
        </p:nvSpPr>
        <p:spPr>
          <a:xfrm>
            <a:off x="802181" y="2754967"/>
            <a:ext cx="65924" cy="3271826"/>
          </a:xfrm>
          <a:prstGeom prst="rect">
            <a:avLst/>
          </a:prstGeom>
          <a:solidFill>
            <a:srgbClr val="273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2EB4018-9BBD-4CA0-9791-AC97744C1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88919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639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0E3ABF6A-8D25-43B4-ABA3-77E6007FB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8508" y="1133848"/>
            <a:ext cx="2826983" cy="99417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fr-FR" sz="1800" spc="450" dirty="0">
                <a:latin typeface="Segoe UI Light" panose="020B0502040204020203" pitchFamily="34" charset="0"/>
                <a:cs typeface="Segoe UI Light" panose="020B0502040204020203" pitchFamily="34" charset="0"/>
              </a:rPr>
              <a:t>LE CORPUS(4/4)</a:t>
            </a:r>
            <a:br>
              <a:rPr lang="fr-FR" sz="1800" spc="45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fr-FR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Question &amp; Méthodologie</a:t>
            </a:r>
            <a:endParaRPr lang="fr-FR" sz="1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25CF0A5B-20F6-4967-8ECB-F5EB57AB7C7A}"/>
              </a:ext>
            </a:extLst>
          </p:cNvPr>
          <p:cNvSpPr/>
          <p:nvPr/>
        </p:nvSpPr>
        <p:spPr>
          <a:xfrm>
            <a:off x="3703097" y="2108503"/>
            <a:ext cx="1737804" cy="79899"/>
          </a:xfrm>
          <a:prstGeom prst="roundRect">
            <a:avLst/>
          </a:prstGeom>
          <a:solidFill>
            <a:srgbClr val="6E2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43BA6DF-4F72-4292-9946-677FACD86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319" y="2207236"/>
            <a:ext cx="7222603" cy="57294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220000"/>
              </a:lnSpc>
              <a:spcBef>
                <a:spcPct val="0"/>
              </a:spcBef>
              <a:buClr>
                <a:srgbClr val="881215"/>
              </a:buClr>
              <a:buNone/>
            </a:pPr>
            <a:r>
              <a:rPr lang="fr-BE" altLang="fr-FR" sz="1350" spc="225" dirty="0">
                <a:solidFill>
                  <a:srgbClr val="273583"/>
                </a:solidFill>
                <a:latin typeface="Multicolore" panose="02000000000000000000" pitchFamily="50" charset="0"/>
                <a:cs typeface="Segoe UI" panose="020B0502040204020203" pitchFamily="34" charset="0"/>
              </a:rPr>
              <a:t>Pour chaque personnage, nous avons encodé :</a:t>
            </a:r>
          </a:p>
          <a:p>
            <a:pPr marL="0" indent="0" algn="just">
              <a:lnSpc>
                <a:spcPct val="220000"/>
              </a:lnSpc>
              <a:spcBef>
                <a:spcPct val="0"/>
              </a:spcBef>
              <a:buClr>
                <a:srgbClr val="881215"/>
              </a:buClr>
              <a:buNone/>
            </a:pPr>
            <a:endParaRPr lang="fr-BE" altLang="fr-FR" sz="25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71D468F-659B-49DE-BAA6-6453BE6D6A08}"/>
              </a:ext>
            </a:extLst>
          </p:cNvPr>
          <p:cNvSpPr txBox="1"/>
          <p:nvPr/>
        </p:nvSpPr>
        <p:spPr>
          <a:xfrm>
            <a:off x="998318" y="2384884"/>
            <a:ext cx="7462113" cy="395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20000"/>
              </a:lnSpc>
              <a:spcBef>
                <a:spcPct val="0"/>
              </a:spcBef>
              <a:buClr>
                <a:srgbClr val="881215"/>
              </a:buClr>
            </a:pPr>
            <a:r>
              <a:rPr lang="fr-BE" altLang="fr-FR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&gt;</a:t>
            </a:r>
            <a:r>
              <a:rPr lang="fr-BE" altLang="fr-FR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BE" altLang="fr-FR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Les </a:t>
            </a:r>
            <a:r>
              <a:rPr lang="fr-BE" altLang="fr-FR" sz="1400" b="1" dirty="0">
                <a:solidFill>
                  <a:srgbClr val="C84F9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ATTRIBUTS CONSTITUTIFS </a:t>
            </a:r>
            <a:r>
              <a:rPr lang="fr-BE" altLang="fr-FR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de son identité dans le récit ;</a:t>
            </a:r>
          </a:p>
          <a:p>
            <a:pPr algn="just">
              <a:lnSpc>
                <a:spcPct val="220000"/>
              </a:lnSpc>
              <a:spcBef>
                <a:spcPct val="0"/>
              </a:spcBef>
              <a:buClr>
                <a:srgbClr val="881215"/>
              </a:buClr>
            </a:pPr>
            <a:r>
              <a:rPr lang="fr-BE" altLang="fr-FR" sz="1000" dirty="0">
                <a:latin typeface="Segoe UI Light" panose="020B0502040204020203" pitchFamily="34" charset="0"/>
                <a:cs typeface="Segoe UI Light" panose="020B0502040204020203" pitchFamily="34" charset="0"/>
              </a:rPr>
              <a:t>Genre, catégorie d’âge, état civil, parentalité, catégorie socio-professionnelle, origine perçue, espaces de référence, style vestimentaire ;</a:t>
            </a:r>
          </a:p>
          <a:p>
            <a:pPr algn="just">
              <a:lnSpc>
                <a:spcPct val="220000"/>
              </a:lnSpc>
              <a:spcBef>
                <a:spcPct val="0"/>
              </a:spcBef>
              <a:buClr>
                <a:srgbClr val="881215"/>
              </a:buClr>
            </a:pPr>
            <a:r>
              <a:rPr lang="fr-BE" altLang="fr-FR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&gt; Ses </a:t>
            </a:r>
            <a:r>
              <a:rPr lang="fr-BE" altLang="fr-FR" sz="1400" b="1" dirty="0">
                <a:solidFill>
                  <a:srgbClr val="C84F9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OCCUPATIONS/ACTIONS</a:t>
            </a:r>
            <a:r>
              <a:rPr lang="fr-BE" altLang="fr-FR" sz="1400" b="1" dirty="0">
                <a:solidFill>
                  <a:srgbClr val="FF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BE" altLang="fr-FR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dans le récit ;</a:t>
            </a:r>
          </a:p>
          <a:p>
            <a:pPr algn="just">
              <a:lnSpc>
                <a:spcPct val="220000"/>
              </a:lnSpc>
              <a:spcBef>
                <a:spcPct val="0"/>
              </a:spcBef>
              <a:buClr>
                <a:srgbClr val="881215"/>
              </a:buClr>
            </a:pPr>
            <a:r>
              <a:rPr lang="fr-BE" altLang="fr-FR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&gt; La </a:t>
            </a:r>
            <a:r>
              <a:rPr lang="fr-BE" altLang="fr-FR" sz="1400" b="1" dirty="0">
                <a:solidFill>
                  <a:srgbClr val="C84F9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REPRÉSENTATION DE SON CORPS</a:t>
            </a:r>
            <a:r>
              <a:rPr lang="fr-BE" altLang="fr-FR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 : morphologie, postures, éventuelle présence de marqueurs de « sexualisation » du corps ;</a:t>
            </a:r>
          </a:p>
          <a:p>
            <a:pPr algn="just">
              <a:lnSpc>
                <a:spcPct val="220000"/>
              </a:lnSpc>
              <a:spcBef>
                <a:spcPct val="0"/>
              </a:spcBef>
              <a:buClr>
                <a:srgbClr val="881215"/>
              </a:buClr>
            </a:pPr>
            <a:r>
              <a:rPr lang="fr-BE" altLang="fr-FR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&gt; Le </a:t>
            </a:r>
            <a:r>
              <a:rPr lang="fr-BE" altLang="fr-FR" sz="1400" b="1" dirty="0">
                <a:solidFill>
                  <a:srgbClr val="C84F9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LANGAGE UTILISÉ </a:t>
            </a:r>
            <a:r>
              <a:rPr lang="fr-BE" altLang="fr-FR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(champ lexicaux, présence d’actes humoristiques, par ex.) ;</a:t>
            </a:r>
          </a:p>
          <a:p>
            <a:pPr algn="just">
              <a:lnSpc>
                <a:spcPct val="220000"/>
              </a:lnSpc>
              <a:spcBef>
                <a:spcPct val="0"/>
              </a:spcBef>
              <a:buClr>
                <a:srgbClr val="881215"/>
              </a:buClr>
            </a:pPr>
            <a:r>
              <a:rPr lang="fr-BE" altLang="fr-FR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Relecture de l’ensemble afin de déterminer s’il existe des stéréotypes, contre-stéréotypes ou anti-stéréotypes de genre (E. Macé).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B160DB-282E-4241-A809-6A1411FD9C4C}"/>
              </a:ext>
            </a:extLst>
          </p:cNvPr>
          <p:cNvSpPr/>
          <p:nvPr/>
        </p:nvSpPr>
        <p:spPr>
          <a:xfrm>
            <a:off x="802181" y="2385109"/>
            <a:ext cx="74602" cy="3641685"/>
          </a:xfrm>
          <a:prstGeom prst="rect">
            <a:avLst/>
          </a:prstGeom>
          <a:solidFill>
            <a:srgbClr val="273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A31B022-B262-4D40-AB5C-09FD84934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88919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757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Chart Placeholder 2">
            <a:extLst>
              <a:ext uri="{FF2B5EF4-FFF2-40B4-BE49-F238E27FC236}">
                <a16:creationId xmlns:a16="http://schemas.microsoft.com/office/drawing/2014/main" id="{7970111C-AAE8-4A93-A723-287CFF670E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1384942"/>
              </p:ext>
            </p:extLst>
          </p:nvPr>
        </p:nvGraphicFramePr>
        <p:xfrm>
          <a:off x="1036862" y="1564939"/>
          <a:ext cx="6487466" cy="4024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3" name="Titre 1">
            <a:extLst>
              <a:ext uri="{FF2B5EF4-FFF2-40B4-BE49-F238E27FC236}">
                <a16:creationId xmlns:a16="http://schemas.microsoft.com/office/drawing/2014/main" id="{7E1E367B-5534-4770-9EBF-4DD7B283E7AA}"/>
              </a:ext>
            </a:extLst>
          </p:cNvPr>
          <p:cNvSpPr txBox="1">
            <a:spLocks/>
          </p:cNvSpPr>
          <p:nvPr/>
        </p:nvSpPr>
        <p:spPr>
          <a:xfrm>
            <a:off x="2396970" y="1114331"/>
            <a:ext cx="4350059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r-FR" sz="1800" spc="450" dirty="0">
                <a:latin typeface="Segoe UI Light" panose="020B0502040204020203" pitchFamily="34" charset="0"/>
                <a:cs typeface="Segoe UI Light" panose="020B0502040204020203" pitchFamily="34" charset="0"/>
              </a:rPr>
              <a:t>RATIO</a:t>
            </a:r>
            <a:br>
              <a:rPr lang="fr-FR" sz="1800" spc="45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fr-FR" sz="1600" dirty="0">
                <a:solidFill>
                  <a:srgbClr val="009EE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Femmes</a:t>
            </a:r>
            <a:r>
              <a:rPr lang="fr-FR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/</a:t>
            </a:r>
            <a:r>
              <a:rPr lang="fr-FR" sz="1600" dirty="0">
                <a:solidFill>
                  <a:srgbClr val="0068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Hommes</a:t>
            </a:r>
            <a:endParaRPr lang="fr-FR" sz="1800" dirty="0">
              <a:solidFill>
                <a:srgbClr val="00687D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6" name="Rectangle : coins arrondis 65">
            <a:extLst>
              <a:ext uri="{FF2B5EF4-FFF2-40B4-BE49-F238E27FC236}">
                <a16:creationId xmlns:a16="http://schemas.microsoft.com/office/drawing/2014/main" id="{198CBE56-0478-4E41-BEE9-EB85BD5F8A42}"/>
              </a:ext>
            </a:extLst>
          </p:cNvPr>
          <p:cNvSpPr/>
          <p:nvPr/>
        </p:nvSpPr>
        <p:spPr>
          <a:xfrm>
            <a:off x="3703097" y="2108503"/>
            <a:ext cx="1737804" cy="79899"/>
          </a:xfrm>
          <a:prstGeom prst="roundRect">
            <a:avLst/>
          </a:prstGeom>
          <a:solidFill>
            <a:srgbClr val="6E25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9EDB550-7763-4115-A7F4-1BA9F725D716}"/>
              </a:ext>
            </a:extLst>
          </p:cNvPr>
          <p:cNvSpPr txBox="1"/>
          <p:nvPr/>
        </p:nvSpPr>
        <p:spPr>
          <a:xfrm>
            <a:off x="740023" y="2351695"/>
            <a:ext cx="2163258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BE" altLang="fr-FR" sz="1800" b="1" dirty="0">
                <a:solidFill>
                  <a:srgbClr val="C84F9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1723 PERSONNAGES</a:t>
            </a:r>
          </a:p>
          <a:p>
            <a:pPr>
              <a:lnSpc>
                <a:spcPct val="150000"/>
              </a:lnSpc>
            </a:pPr>
            <a:endParaRPr lang="fr-BE" altLang="fr-FR" sz="1800" dirty="0">
              <a:solidFill>
                <a:srgbClr val="4B9BD5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14313" indent="-214313">
              <a:lnSpc>
                <a:spcPct val="150000"/>
              </a:lnSpc>
              <a:buFontTx/>
              <a:buChar char="-"/>
            </a:pPr>
            <a:r>
              <a:rPr lang="fr-BE" altLang="fr-FR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906 hommes (52,58%) ;</a:t>
            </a:r>
          </a:p>
          <a:p>
            <a:pPr marL="214313" indent="-214313">
              <a:lnSpc>
                <a:spcPct val="150000"/>
              </a:lnSpc>
              <a:buFontTx/>
              <a:buChar char="-"/>
            </a:pPr>
            <a:r>
              <a:rPr lang="fr-BE" altLang="fr-FR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817 femmes  (47,42%). </a:t>
            </a:r>
          </a:p>
          <a:p>
            <a:endParaRPr lang="fr-FR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D5CC6C-18BE-AA43-9ADA-BB7F1AA4C80D}"/>
              </a:ext>
            </a:extLst>
          </p:cNvPr>
          <p:cNvSpPr/>
          <p:nvPr/>
        </p:nvSpPr>
        <p:spPr>
          <a:xfrm>
            <a:off x="719572" y="3358707"/>
            <a:ext cx="2183709" cy="45719"/>
          </a:xfrm>
          <a:prstGeom prst="rect">
            <a:avLst/>
          </a:prstGeom>
          <a:solidFill>
            <a:srgbClr val="C84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5A99774-8048-4005-870B-FB861C17F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88919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517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E11240-6ED7-49AD-91FF-6ED868A10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346" y="1114331"/>
            <a:ext cx="3911307" cy="99417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fr-FR" sz="1800" spc="450" dirty="0">
                <a:latin typeface="Segoe UI Light" panose="020B0502040204020203" pitchFamily="34" charset="0"/>
                <a:cs typeface="Segoe UI Light" panose="020B0502040204020203" pitchFamily="34" charset="0"/>
              </a:rPr>
              <a:t>TYPES DE PRODUITS</a:t>
            </a:r>
            <a:br>
              <a:rPr lang="fr-FR" sz="1800" spc="45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fr-FR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Selon le genre</a:t>
            </a:r>
            <a:endParaRPr lang="fr-FR" sz="1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36A588AC-B4FE-4AF6-A27D-F752FBB1F7C8}"/>
              </a:ext>
            </a:extLst>
          </p:cNvPr>
          <p:cNvSpPr/>
          <p:nvPr/>
        </p:nvSpPr>
        <p:spPr>
          <a:xfrm>
            <a:off x="3703097" y="2108503"/>
            <a:ext cx="1737804" cy="79899"/>
          </a:xfrm>
          <a:prstGeom prst="roundRect">
            <a:avLst/>
          </a:prstGeom>
          <a:solidFill>
            <a:srgbClr val="6E25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graphicFrame>
        <p:nvGraphicFramePr>
          <p:cNvPr id="74" name="Graphique 73">
            <a:extLst>
              <a:ext uri="{FF2B5EF4-FFF2-40B4-BE49-F238E27FC236}">
                <a16:creationId xmlns:a16="http://schemas.microsoft.com/office/drawing/2014/main" id="{F70DAA92-46A9-4C9D-B838-EF9D220B6F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9224214"/>
              </p:ext>
            </p:extLst>
          </p:nvPr>
        </p:nvGraphicFramePr>
        <p:xfrm>
          <a:off x="1090011" y="2008416"/>
          <a:ext cx="7298414" cy="4120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A6757659-73A7-4594-B6F7-22819186A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88919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03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re 1">
            <a:extLst>
              <a:ext uri="{FF2B5EF4-FFF2-40B4-BE49-F238E27FC236}">
                <a16:creationId xmlns:a16="http://schemas.microsoft.com/office/drawing/2014/main" id="{7E1E367B-5534-4770-9EBF-4DD7B283E7AA}"/>
              </a:ext>
            </a:extLst>
          </p:cNvPr>
          <p:cNvSpPr txBox="1">
            <a:spLocks/>
          </p:cNvSpPr>
          <p:nvPr/>
        </p:nvSpPr>
        <p:spPr>
          <a:xfrm>
            <a:off x="2396970" y="1114331"/>
            <a:ext cx="4350059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r-FR" sz="1800" spc="450" dirty="0">
                <a:latin typeface="Segoe UI Light" panose="020B0502040204020203" pitchFamily="34" charset="0"/>
                <a:cs typeface="Segoe UI Light" panose="020B0502040204020203" pitchFamily="34" charset="0"/>
              </a:rPr>
              <a:t>VOIX IN PAR GENRE</a:t>
            </a:r>
            <a:br>
              <a:rPr lang="fr-FR" sz="1800" spc="45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fr-FR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En fonction du produit</a:t>
            </a:r>
            <a:endParaRPr lang="fr-FR" sz="1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6" name="Rectangle : coins arrondis 65">
            <a:extLst>
              <a:ext uri="{FF2B5EF4-FFF2-40B4-BE49-F238E27FC236}">
                <a16:creationId xmlns:a16="http://schemas.microsoft.com/office/drawing/2014/main" id="{198CBE56-0478-4E41-BEE9-EB85BD5F8A42}"/>
              </a:ext>
            </a:extLst>
          </p:cNvPr>
          <p:cNvSpPr/>
          <p:nvPr/>
        </p:nvSpPr>
        <p:spPr>
          <a:xfrm>
            <a:off x="3703097" y="2108503"/>
            <a:ext cx="1737804" cy="79899"/>
          </a:xfrm>
          <a:prstGeom prst="roundRect">
            <a:avLst/>
          </a:prstGeom>
          <a:solidFill>
            <a:srgbClr val="6E2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srgbClr val="6E2584"/>
              </a:solidFill>
            </a:endParaRPr>
          </a:p>
        </p:txBody>
      </p:sp>
      <p:graphicFrame>
        <p:nvGraphicFramePr>
          <p:cNvPr id="21" name="Graphique 20">
            <a:extLst>
              <a:ext uri="{FF2B5EF4-FFF2-40B4-BE49-F238E27FC236}">
                <a16:creationId xmlns:a16="http://schemas.microsoft.com/office/drawing/2014/main" id="{5579C38A-C60C-4F47-826F-F2B0F2E39A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8819808"/>
              </p:ext>
            </p:extLst>
          </p:nvPr>
        </p:nvGraphicFramePr>
        <p:xfrm>
          <a:off x="957081" y="1873650"/>
          <a:ext cx="7683371" cy="4687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C43C7F1E-43B0-4C82-9B19-B1915747E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88919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502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re 1">
            <a:extLst>
              <a:ext uri="{FF2B5EF4-FFF2-40B4-BE49-F238E27FC236}">
                <a16:creationId xmlns:a16="http://schemas.microsoft.com/office/drawing/2014/main" id="{7E1E367B-5534-4770-9EBF-4DD7B283E7AA}"/>
              </a:ext>
            </a:extLst>
          </p:cNvPr>
          <p:cNvSpPr txBox="1">
            <a:spLocks/>
          </p:cNvSpPr>
          <p:nvPr/>
        </p:nvSpPr>
        <p:spPr>
          <a:xfrm>
            <a:off x="2396970" y="1114331"/>
            <a:ext cx="4350059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r-FR" sz="1800" spc="450" dirty="0">
                <a:latin typeface="Segoe UI Light" panose="020B0502040204020203" pitchFamily="34" charset="0"/>
                <a:cs typeface="Segoe UI Light" panose="020B0502040204020203" pitchFamily="34" charset="0"/>
              </a:rPr>
              <a:t>VOIX OFF PAR GENRE</a:t>
            </a:r>
            <a:br>
              <a:rPr lang="fr-FR" sz="1800" spc="45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fr-FR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En fonction du produit</a:t>
            </a:r>
            <a:endParaRPr lang="fr-FR" sz="1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6" name="Rectangle : coins arrondis 65">
            <a:extLst>
              <a:ext uri="{FF2B5EF4-FFF2-40B4-BE49-F238E27FC236}">
                <a16:creationId xmlns:a16="http://schemas.microsoft.com/office/drawing/2014/main" id="{198CBE56-0478-4E41-BEE9-EB85BD5F8A42}"/>
              </a:ext>
            </a:extLst>
          </p:cNvPr>
          <p:cNvSpPr/>
          <p:nvPr/>
        </p:nvSpPr>
        <p:spPr>
          <a:xfrm>
            <a:off x="3703097" y="2108503"/>
            <a:ext cx="1737804" cy="79899"/>
          </a:xfrm>
          <a:prstGeom prst="roundRect">
            <a:avLst/>
          </a:prstGeom>
          <a:solidFill>
            <a:srgbClr val="6E2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srgbClr val="6E2584"/>
              </a:solidFill>
            </a:endParaRPr>
          </a:p>
        </p:txBody>
      </p:sp>
      <p:graphicFrame>
        <p:nvGraphicFramePr>
          <p:cNvPr id="18" name="Graphique 17">
            <a:extLst>
              <a:ext uri="{FF2B5EF4-FFF2-40B4-BE49-F238E27FC236}">
                <a16:creationId xmlns:a16="http://schemas.microsoft.com/office/drawing/2014/main" id="{38F24DDE-28D2-4A14-848C-3CB3EDBC1326}"/>
              </a:ext>
            </a:extLst>
          </p:cNvPr>
          <p:cNvGraphicFramePr/>
          <p:nvPr>
            <p:extLst/>
          </p:nvPr>
        </p:nvGraphicFramePr>
        <p:xfrm>
          <a:off x="824697" y="2257097"/>
          <a:ext cx="7509076" cy="3496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DB0C8A93-2AEB-4A0B-AC23-66DDF00AE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88919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6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1C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673F46E-4736-4125-8C3F-3D35B74BA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660" y="-1522"/>
            <a:ext cx="777922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7565" y="1640048"/>
            <a:ext cx="4140460" cy="357790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Multicolore " panose="02000000000000000000" pitchFamily="50" charset="0"/>
              </a:rPr>
              <a:t>Questions</a:t>
            </a:r>
          </a:p>
          <a:p>
            <a:endParaRPr lang="en-US" sz="3200" b="1" dirty="0">
              <a:solidFill>
                <a:schemeClr val="bg1"/>
              </a:solidFill>
              <a:latin typeface="Multicolore " panose="02000000000000000000" pitchFamily="50" charset="0"/>
            </a:endParaRPr>
          </a:p>
          <a:p>
            <a:r>
              <a:rPr lang="fr-BE" altLang="fr-FR" sz="3200" dirty="0">
                <a:solidFill>
                  <a:schemeClr val="bg1"/>
                </a:solidFill>
                <a:latin typeface="Multicolore " panose="02000000000000000000" pitchFamily="50" charset="0"/>
              </a:rPr>
              <a:t>Les représentations à l’écran renvoient-elles ou non au monde qui nous entoure, et pourquoi ?</a:t>
            </a:r>
          </a:p>
          <a:p>
            <a:endParaRPr lang="en-US" sz="4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1814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E11240-6ED7-49AD-91FF-6ED868A10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700" y="1441758"/>
            <a:ext cx="4692599" cy="63993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fr-FR" sz="2000" spc="450" dirty="0">
                <a:latin typeface="Segoe UI Light" panose="020B0502040204020203" pitchFamily="34" charset="0"/>
                <a:cs typeface="Segoe UI Light" panose="020B0502040204020203" pitchFamily="34" charset="0"/>
              </a:rPr>
              <a:t>CATÉGORIES D’ÂGE</a:t>
            </a:r>
            <a:br>
              <a:rPr lang="fr-FR" sz="1800" spc="45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fr-FR" sz="1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36A588AC-B4FE-4AF6-A27D-F752FBB1F7C8}"/>
              </a:ext>
            </a:extLst>
          </p:cNvPr>
          <p:cNvSpPr/>
          <p:nvPr/>
        </p:nvSpPr>
        <p:spPr>
          <a:xfrm>
            <a:off x="3703097" y="2108503"/>
            <a:ext cx="1737804" cy="79899"/>
          </a:xfrm>
          <a:prstGeom prst="roundRect">
            <a:avLst/>
          </a:prstGeom>
          <a:solidFill>
            <a:srgbClr val="6E25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19" name="Rounded Rectangle 37">
            <a:extLst>
              <a:ext uri="{FF2B5EF4-FFF2-40B4-BE49-F238E27FC236}">
                <a16:creationId xmlns:a16="http://schemas.microsoft.com/office/drawing/2014/main" id="{36463EF5-0B6A-4A33-903E-808A4016A288}"/>
              </a:ext>
            </a:extLst>
          </p:cNvPr>
          <p:cNvSpPr/>
          <p:nvPr/>
        </p:nvSpPr>
        <p:spPr>
          <a:xfrm>
            <a:off x="2723583" y="3031839"/>
            <a:ext cx="344830" cy="205422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Rounded Rectangle 38">
            <a:extLst>
              <a:ext uri="{FF2B5EF4-FFF2-40B4-BE49-F238E27FC236}">
                <a16:creationId xmlns:a16="http://schemas.microsoft.com/office/drawing/2014/main" id="{E96B1019-01A8-45F0-823D-F125FD08FA55}"/>
              </a:ext>
            </a:extLst>
          </p:cNvPr>
          <p:cNvSpPr/>
          <p:nvPr/>
        </p:nvSpPr>
        <p:spPr>
          <a:xfrm>
            <a:off x="2723584" y="4594299"/>
            <a:ext cx="355844" cy="491769"/>
          </a:xfrm>
          <a:prstGeom prst="roundRect">
            <a:avLst>
              <a:gd name="adj" fmla="val 50000"/>
            </a:avLst>
          </a:prstGeom>
          <a:solidFill>
            <a:srgbClr val="2EAD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91440" bIns="91440" rtlCol="0" anchor="b" anchorCtr="0"/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Multicolore" panose="02000000000000000000" pitchFamily="50" charset="0"/>
                <a:cs typeface="Segoe UI" panose="020B0502040204020203" pitchFamily="34" charset="0"/>
              </a:rPr>
              <a:t>12%</a:t>
            </a:r>
          </a:p>
        </p:txBody>
      </p:sp>
      <p:sp>
        <p:nvSpPr>
          <p:cNvPr id="21" name="Rounded Rectangle 39">
            <a:extLst>
              <a:ext uri="{FF2B5EF4-FFF2-40B4-BE49-F238E27FC236}">
                <a16:creationId xmlns:a16="http://schemas.microsoft.com/office/drawing/2014/main" id="{C5CBE854-D750-49A3-B610-69968656EAAD}"/>
              </a:ext>
            </a:extLst>
          </p:cNvPr>
          <p:cNvSpPr/>
          <p:nvPr/>
        </p:nvSpPr>
        <p:spPr>
          <a:xfrm>
            <a:off x="3461754" y="3031839"/>
            <a:ext cx="344830" cy="205422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ounded Rectangle 40">
            <a:extLst>
              <a:ext uri="{FF2B5EF4-FFF2-40B4-BE49-F238E27FC236}">
                <a16:creationId xmlns:a16="http://schemas.microsoft.com/office/drawing/2014/main" id="{E3DEEE32-3E8E-4DA6-AE4C-5DDE3DABC61F}"/>
              </a:ext>
            </a:extLst>
          </p:cNvPr>
          <p:cNvSpPr/>
          <p:nvPr/>
        </p:nvSpPr>
        <p:spPr>
          <a:xfrm>
            <a:off x="3479845" y="4752896"/>
            <a:ext cx="344830" cy="333171"/>
          </a:xfrm>
          <a:prstGeom prst="roundRect">
            <a:avLst>
              <a:gd name="adj" fmla="val 50000"/>
            </a:avLst>
          </a:prstGeom>
          <a:solidFill>
            <a:srgbClr val="B52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91440" bIns="91440" rtlCol="0" anchor="b" anchorCtr="0"/>
          <a:lstStyle/>
          <a:p>
            <a:pPr algn="ctr"/>
            <a:endParaRPr lang="en-US" sz="1800" dirty="0">
              <a:solidFill>
                <a:srgbClr val="FFFFFF"/>
              </a:solidFill>
              <a:latin typeface="Multicolore" panose="02000000000000000000" pitchFamily="50" charset="0"/>
              <a:cs typeface="Segoe UI" panose="020B0502040204020203" pitchFamily="34" charset="0"/>
            </a:endParaRPr>
          </a:p>
          <a:p>
            <a:pPr algn="ctr"/>
            <a:r>
              <a:rPr lang="en-US" sz="1200" dirty="0">
                <a:solidFill>
                  <a:srgbClr val="FFFFFF"/>
                </a:solidFill>
                <a:latin typeface="Multicolore" panose="02000000000000000000" pitchFamily="50" charset="0"/>
                <a:cs typeface="Segoe UI" panose="020B0502040204020203" pitchFamily="34" charset="0"/>
              </a:rPr>
              <a:t>4%</a:t>
            </a:r>
          </a:p>
        </p:txBody>
      </p:sp>
      <p:sp>
        <p:nvSpPr>
          <p:cNvPr id="23" name="Rounded Rectangle 41">
            <a:extLst>
              <a:ext uri="{FF2B5EF4-FFF2-40B4-BE49-F238E27FC236}">
                <a16:creationId xmlns:a16="http://schemas.microsoft.com/office/drawing/2014/main" id="{BA5686CD-D1AE-4831-AA63-F66DAB1DDC19}"/>
              </a:ext>
            </a:extLst>
          </p:cNvPr>
          <p:cNvSpPr/>
          <p:nvPr/>
        </p:nvSpPr>
        <p:spPr>
          <a:xfrm>
            <a:off x="4199925" y="3031839"/>
            <a:ext cx="344830" cy="205422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Rounded Rectangle 42">
            <a:extLst>
              <a:ext uri="{FF2B5EF4-FFF2-40B4-BE49-F238E27FC236}">
                <a16:creationId xmlns:a16="http://schemas.microsoft.com/office/drawing/2014/main" id="{46017626-1210-4BB3-8CE7-77F253378CC7}"/>
              </a:ext>
            </a:extLst>
          </p:cNvPr>
          <p:cNvSpPr/>
          <p:nvPr/>
        </p:nvSpPr>
        <p:spPr>
          <a:xfrm>
            <a:off x="4199925" y="3890299"/>
            <a:ext cx="344830" cy="1195769"/>
          </a:xfrm>
          <a:prstGeom prst="roundRect">
            <a:avLst>
              <a:gd name="adj" fmla="val 50000"/>
            </a:avLst>
          </a:prstGeom>
          <a:solidFill>
            <a:srgbClr val="F753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91440" bIns="91440" rtlCol="0" anchor="b" anchorCtr="0"/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Multicolore" panose="02000000000000000000" pitchFamily="50" charset="0"/>
                <a:cs typeface="Segoe UI" panose="020B0502040204020203" pitchFamily="34" charset="0"/>
              </a:rPr>
              <a:t>47%</a:t>
            </a:r>
          </a:p>
        </p:txBody>
      </p:sp>
      <p:sp>
        <p:nvSpPr>
          <p:cNvPr id="25" name="Rounded Rectangle 43">
            <a:extLst>
              <a:ext uri="{FF2B5EF4-FFF2-40B4-BE49-F238E27FC236}">
                <a16:creationId xmlns:a16="http://schemas.microsoft.com/office/drawing/2014/main" id="{0F086CBE-C685-4B33-A769-9B62CDD75289}"/>
              </a:ext>
            </a:extLst>
          </p:cNvPr>
          <p:cNvSpPr/>
          <p:nvPr/>
        </p:nvSpPr>
        <p:spPr>
          <a:xfrm>
            <a:off x="4938096" y="3031839"/>
            <a:ext cx="344830" cy="205422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Rounded Rectangle 44">
            <a:extLst>
              <a:ext uri="{FF2B5EF4-FFF2-40B4-BE49-F238E27FC236}">
                <a16:creationId xmlns:a16="http://schemas.microsoft.com/office/drawing/2014/main" id="{EA3FB96F-14D9-48ED-88CC-7A710364331B}"/>
              </a:ext>
            </a:extLst>
          </p:cNvPr>
          <p:cNvSpPr/>
          <p:nvPr/>
        </p:nvSpPr>
        <p:spPr>
          <a:xfrm>
            <a:off x="4938097" y="4364188"/>
            <a:ext cx="341048" cy="721880"/>
          </a:xfrm>
          <a:prstGeom prst="roundRect">
            <a:avLst>
              <a:gd name="adj" fmla="val 50000"/>
            </a:avLst>
          </a:prstGeom>
          <a:solidFill>
            <a:srgbClr val="4607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91440" bIns="91440" rtlCol="0" anchor="b" anchorCtr="0"/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Multicolore" panose="02000000000000000000" pitchFamily="50" charset="0"/>
                <a:cs typeface="Segoe UI" panose="020B0502040204020203" pitchFamily="34" charset="0"/>
              </a:rPr>
              <a:t>25%</a:t>
            </a:r>
          </a:p>
        </p:txBody>
      </p:sp>
      <p:sp>
        <p:nvSpPr>
          <p:cNvPr id="27" name="Rounded Rectangle 45">
            <a:extLst>
              <a:ext uri="{FF2B5EF4-FFF2-40B4-BE49-F238E27FC236}">
                <a16:creationId xmlns:a16="http://schemas.microsoft.com/office/drawing/2014/main" id="{5B924880-5D20-4273-A71B-714349DFA1B9}"/>
              </a:ext>
            </a:extLst>
          </p:cNvPr>
          <p:cNvSpPr/>
          <p:nvPr/>
        </p:nvSpPr>
        <p:spPr>
          <a:xfrm>
            <a:off x="5676267" y="3031839"/>
            <a:ext cx="344830" cy="205422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8" name="Rounded Rectangle 46">
            <a:extLst>
              <a:ext uri="{FF2B5EF4-FFF2-40B4-BE49-F238E27FC236}">
                <a16:creationId xmlns:a16="http://schemas.microsoft.com/office/drawing/2014/main" id="{203E8A4A-E58B-42C0-8B8C-4E125893F2F1}"/>
              </a:ext>
            </a:extLst>
          </p:cNvPr>
          <p:cNvSpPr/>
          <p:nvPr/>
        </p:nvSpPr>
        <p:spPr>
          <a:xfrm>
            <a:off x="5676267" y="4647885"/>
            <a:ext cx="344830" cy="438184"/>
          </a:xfrm>
          <a:prstGeom prst="roundRect">
            <a:avLst>
              <a:gd name="adj" fmla="val 50000"/>
            </a:avLst>
          </a:prstGeom>
          <a:solidFill>
            <a:srgbClr val="FF31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91440" bIns="91440" rtlCol="0" anchor="b" anchorCtr="0"/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Multicolore" panose="02000000000000000000" pitchFamily="50" charset="0"/>
                <a:cs typeface="Segoe UI" panose="020B0502040204020203" pitchFamily="34" charset="0"/>
              </a:rPr>
              <a:t>8%</a:t>
            </a:r>
          </a:p>
        </p:txBody>
      </p:sp>
      <p:sp>
        <p:nvSpPr>
          <p:cNvPr id="29" name="Rounded Rectangle 47">
            <a:extLst>
              <a:ext uri="{FF2B5EF4-FFF2-40B4-BE49-F238E27FC236}">
                <a16:creationId xmlns:a16="http://schemas.microsoft.com/office/drawing/2014/main" id="{0FDEFA44-FD48-4ACC-822B-A75853C42B0D}"/>
              </a:ext>
            </a:extLst>
          </p:cNvPr>
          <p:cNvSpPr/>
          <p:nvPr/>
        </p:nvSpPr>
        <p:spPr>
          <a:xfrm>
            <a:off x="6414438" y="3031839"/>
            <a:ext cx="344830" cy="205422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" name="Rounded Rectangle 48">
            <a:extLst>
              <a:ext uri="{FF2B5EF4-FFF2-40B4-BE49-F238E27FC236}">
                <a16:creationId xmlns:a16="http://schemas.microsoft.com/office/drawing/2014/main" id="{A0562F23-3AC9-4CB8-B23D-0461D2A36F33}"/>
              </a:ext>
            </a:extLst>
          </p:cNvPr>
          <p:cNvSpPr/>
          <p:nvPr/>
        </p:nvSpPr>
        <p:spPr>
          <a:xfrm>
            <a:off x="6414437" y="4763120"/>
            <a:ext cx="344831" cy="333171"/>
          </a:xfrm>
          <a:prstGeom prst="roundRect">
            <a:avLst>
              <a:gd name="adj" fmla="val 50000"/>
            </a:avLst>
          </a:prstGeom>
          <a:solidFill>
            <a:srgbClr val="1F5C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91440" bIns="91440" rtlCol="0" anchor="b" anchorCtr="0"/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Multicolore" panose="02000000000000000000" pitchFamily="50" charset="0"/>
              </a:rPr>
              <a:t>4%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67C023B-F78F-4682-9862-9FE906DAA96C}"/>
              </a:ext>
            </a:extLst>
          </p:cNvPr>
          <p:cNvSpPr/>
          <p:nvPr/>
        </p:nvSpPr>
        <p:spPr>
          <a:xfrm>
            <a:off x="6418221" y="5192078"/>
            <a:ext cx="344831" cy="25314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050" dirty="0">
                <a:latin typeface="Segoe UI Light" panose="020B0502040204020203" pitchFamily="34" charset="0"/>
                <a:cs typeface="Segoe UI Light" panose="020B0502040204020203" pitchFamily="34" charset="0"/>
              </a:rPr>
              <a:t>&gt; 65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BAD2A1C-E3C3-4468-A13E-2FC1662C367A}"/>
              </a:ext>
            </a:extLst>
          </p:cNvPr>
          <p:cNvSpPr/>
          <p:nvPr/>
        </p:nvSpPr>
        <p:spPr>
          <a:xfrm>
            <a:off x="5676267" y="5192078"/>
            <a:ext cx="344831" cy="25314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050" dirty="0">
                <a:latin typeface="Segoe UI Light" panose="020B0502040204020203" pitchFamily="34" charset="0"/>
                <a:cs typeface="Segoe UI Light" panose="020B0502040204020203" pitchFamily="34" charset="0"/>
              </a:rPr>
              <a:t>50 - 64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E1D65FB-C9B4-4174-B194-4F13DDCCA031}"/>
              </a:ext>
            </a:extLst>
          </p:cNvPr>
          <p:cNvSpPr/>
          <p:nvPr/>
        </p:nvSpPr>
        <p:spPr>
          <a:xfrm>
            <a:off x="4934313" y="5192078"/>
            <a:ext cx="344831" cy="25314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050" dirty="0">
                <a:latin typeface="Segoe UI Light" panose="020B0502040204020203" pitchFamily="34" charset="0"/>
                <a:cs typeface="Segoe UI Light" panose="020B0502040204020203" pitchFamily="34" charset="0"/>
              </a:rPr>
              <a:t>35 - 49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18E497E-F55F-4B0F-81D4-AD6CED28BEF7}"/>
              </a:ext>
            </a:extLst>
          </p:cNvPr>
          <p:cNvSpPr/>
          <p:nvPr/>
        </p:nvSpPr>
        <p:spPr>
          <a:xfrm>
            <a:off x="4192359" y="5192078"/>
            <a:ext cx="344831" cy="25314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050" dirty="0">
                <a:latin typeface="Segoe UI Light" panose="020B0502040204020203" pitchFamily="34" charset="0"/>
                <a:cs typeface="Segoe UI Light" panose="020B0502040204020203" pitchFamily="34" charset="0"/>
              </a:rPr>
              <a:t>19 - 34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FEF3AD1-6B59-4196-A085-0ED730381188}"/>
              </a:ext>
            </a:extLst>
          </p:cNvPr>
          <p:cNvSpPr/>
          <p:nvPr/>
        </p:nvSpPr>
        <p:spPr>
          <a:xfrm>
            <a:off x="3450405" y="5192078"/>
            <a:ext cx="344831" cy="25314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050" dirty="0">
                <a:latin typeface="Segoe UI Light" panose="020B0502040204020203" pitchFamily="34" charset="0"/>
                <a:cs typeface="Segoe UI Light" panose="020B0502040204020203" pitchFamily="34" charset="0"/>
              </a:rPr>
              <a:t>13 - 18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D5748EF-445B-4C73-9B06-8B0F5827E6A6}"/>
              </a:ext>
            </a:extLst>
          </p:cNvPr>
          <p:cNvSpPr/>
          <p:nvPr/>
        </p:nvSpPr>
        <p:spPr>
          <a:xfrm>
            <a:off x="2756963" y="5192078"/>
            <a:ext cx="322465" cy="25314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050" dirty="0">
                <a:latin typeface="Segoe UI Light" panose="020B0502040204020203" pitchFamily="34" charset="0"/>
                <a:cs typeface="Segoe UI Light" panose="020B0502040204020203" pitchFamily="34" charset="0"/>
              </a:rPr>
              <a:t>&lt;12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5A7C212-4959-4FF8-80F0-465E03ABEE4B}"/>
              </a:ext>
            </a:extLst>
          </p:cNvPr>
          <p:cNvSpPr/>
          <p:nvPr/>
        </p:nvSpPr>
        <p:spPr>
          <a:xfrm>
            <a:off x="1708274" y="2942520"/>
            <a:ext cx="640059" cy="245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050" dirty="0">
                <a:latin typeface="Segoe UI Light" panose="020B0502040204020203" pitchFamily="34" charset="0"/>
                <a:cs typeface="Segoe UI Light" panose="020B0502040204020203" pitchFamily="34" charset="0"/>
              </a:rPr>
              <a:t>100%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6C19432-EC8B-48D7-B3E9-4BE675B16AF8}"/>
              </a:ext>
            </a:extLst>
          </p:cNvPr>
          <p:cNvSpPr/>
          <p:nvPr/>
        </p:nvSpPr>
        <p:spPr>
          <a:xfrm>
            <a:off x="1708274" y="3416409"/>
            <a:ext cx="640059" cy="245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050" dirty="0">
                <a:latin typeface="Segoe UI Light" panose="020B0502040204020203" pitchFamily="34" charset="0"/>
                <a:cs typeface="Segoe UI Light" panose="020B0502040204020203" pitchFamily="34" charset="0"/>
              </a:rPr>
              <a:t>75%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01E27B1-1AA1-44CE-BAB7-0BD83674936C}"/>
              </a:ext>
            </a:extLst>
          </p:cNvPr>
          <p:cNvSpPr/>
          <p:nvPr/>
        </p:nvSpPr>
        <p:spPr>
          <a:xfrm>
            <a:off x="1708274" y="3890298"/>
            <a:ext cx="640059" cy="245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050" dirty="0">
                <a:latin typeface="Segoe UI Light" panose="020B0502040204020203" pitchFamily="34" charset="0"/>
                <a:cs typeface="Segoe UI Light" panose="020B0502040204020203" pitchFamily="34" charset="0"/>
              </a:rPr>
              <a:t>50%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D28F14D-6835-4731-BB5A-1CACBEC8174C}"/>
              </a:ext>
            </a:extLst>
          </p:cNvPr>
          <p:cNvSpPr/>
          <p:nvPr/>
        </p:nvSpPr>
        <p:spPr>
          <a:xfrm>
            <a:off x="1708274" y="4838078"/>
            <a:ext cx="640059" cy="245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050" dirty="0">
                <a:latin typeface="Segoe UI Light" panose="020B0502040204020203" pitchFamily="34" charset="0"/>
                <a:cs typeface="Segoe UI Light" panose="020B0502040204020203" pitchFamily="34" charset="0"/>
              </a:rPr>
              <a:t>0%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ED3411C-13D4-4843-B3AE-012C030B7FD3}"/>
              </a:ext>
            </a:extLst>
          </p:cNvPr>
          <p:cNvSpPr/>
          <p:nvPr/>
        </p:nvSpPr>
        <p:spPr>
          <a:xfrm>
            <a:off x="1708274" y="4364188"/>
            <a:ext cx="640059" cy="245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050" dirty="0">
                <a:latin typeface="Segoe UI Light" panose="020B0502040204020203" pitchFamily="34" charset="0"/>
                <a:cs typeface="Segoe UI Light" panose="020B0502040204020203" pitchFamily="34" charset="0"/>
              </a:rPr>
              <a:t>25%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1831A0AA-D176-460A-9AA3-53DBF0427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88919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7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4" grpId="0" animBg="1"/>
      <p:bldP spid="26" grpId="0" animBg="1"/>
      <p:bldP spid="28" grpId="0" animBg="1"/>
      <p:bldP spid="3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E11240-6ED7-49AD-91FF-6ED868A10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700" y="1114331"/>
            <a:ext cx="4692599" cy="99417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fr-FR" sz="1800" spc="450" dirty="0">
                <a:latin typeface="Segoe UI Light" panose="020B0502040204020203" pitchFamily="34" charset="0"/>
                <a:cs typeface="Segoe UI Light" panose="020B0502040204020203" pitchFamily="34" charset="0"/>
              </a:rPr>
              <a:t>CATÉGORIES D’ÂGE</a:t>
            </a:r>
            <a:br>
              <a:rPr lang="fr-FR" sz="1800" spc="45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fr-FR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Représentées selon le genre</a:t>
            </a:r>
            <a:endParaRPr lang="fr-FR" sz="1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36A588AC-B4FE-4AF6-A27D-F752FBB1F7C8}"/>
              </a:ext>
            </a:extLst>
          </p:cNvPr>
          <p:cNvSpPr/>
          <p:nvPr/>
        </p:nvSpPr>
        <p:spPr>
          <a:xfrm>
            <a:off x="3703097" y="2108503"/>
            <a:ext cx="1737804" cy="79899"/>
          </a:xfrm>
          <a:prstGeom prst="roundRect">
            <a:avLst/>
          </a:prstGeom>
          <a:solidFill>
            <a:srgbClr val="6E25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744434C6-2618-4951-BC8E-10BB8F308BB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11507" y="2428515"/>
          <a:ext cx="7465672" cy="3276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418">
                  <a:extLst>
                    <a:ext uri="{9D8B030D-6E8A-4147-A177-3AD203B41FA5}">
                      <a16:colId xmlns:a16="http://schemas.microsoft.com/office/drawing/2014/main" val="64597059"/>
                    </a:ext>
                  </a:extLst>
                </a:gridCol>
                <a:gridCol w="1866418">
                  <a:extLst>
                    <a:ext uri="{9D8B030D-6E8A-4147-A177-3AD203B41FA5}">
                      <a16:colId xmlns:a16="http://schemas.microsoft.com/office/drawing/2014/main" val="2399513574"/>
                    </a:ext>
                  </a:extLst>
                </a:gridCol>
                <a:gridCol w="1866418">
                  <a:extLst>
                    <a:ext uri="{9D8B030D-6E8A-4147-A177-3AD203B41FA5}">
                      <a16:colId xmlns:a16="http://schemas.microsoft.com/office/drawing/2014/main" val="3304498285"/>
                    </a:ext>
                  </a:extLst>
                </a:gridCol>
                <a:gridCol w="1866418">
                  <a:extLst>
                    <a:ext uri="{9D8B030D-6E8A-4147-A177-3AD203B41FA5}">
                      <a16:colId xmlns:a16="http://schemas.microsoft.com/office/drawing/2014/main" val="2473876587"/>
                    </a:ext>
                  </a:extLst>
                </a:gridCol>
              </a:tblGrid>
              <a:tr h="449209"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3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CATÉGORIES D’ÂGE</a:t>
                      </a:r>
                    </a:p>
                  </a:txBody>
                  <a:tcPr marL="68580" marR="68580" marT="34290" marB="34290" anchor="ctr">
                    <a:solidFill>
                      <a:srgbClr val="4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3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HOMMES</a:t>
                      </a:r>
                    </a:p>
                  </a:txBody>
                  <a:tcPr marL="68580" marR="68580" marT="34290" marB="34290" anchor="ctr">
                    <a:solidFill>
                      <a:srgbClr val="4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3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FEMMES</a:t>
                      </a:r>
                    </a:p>
                  </a:txBody>
                  <a:tcPr marL="68580" marR="68580" marT="34290" marB="34290" anchor="ctr">
                    <a:solidFill>
                      <a:srgbClr val="4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3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TOTAL GÉNÉRAL</a:t>
                      </a:r>
                    </a:p>
                  </a:txBody>
                  <a:tcPr marL="68580" marR="68580" marT="34290" marB="34290" anchor="ctr">
                    <a:solidFill>
                      <a:srgbClr val="4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15796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&lt; OU ÉGALE À 12</a:t>
                      </a:r>
                    </a:p>
                  </a:txBody>
                  <a:tcPr marL="68580" marR="68580" marT="34290" marB="34290" anchor="ctr">
                    <a:solidFill>
                      <a:srgbClr val="6E25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101</a:t>
                      </a:r>
                    </a:p>
                    <a:p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12,21%</a:t>
                      </a:r>
                    </a:p>
                  </a:txBody>
                  <a:tcPr marL="68580" marR="68580" marT="34290" marB="34290">
                    <a:solidFill>
                      <a:srgbClr val="6E25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99</a:t>
                      </a:r>
                    </a:p>
                    <a:p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13,08%</a:t>
                      </a:r>
                    </a:p>
                  </a:txBody>
                  <a:tcPr marL="68580" marR="68580" marT="34290" marB="34290">
                    <a:solidFill>
                      <a:srgbClr val="6E25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200</a:t>
                      </a:r>
                    </a:p>
                    <a:p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12,63%</a:t>
                      </a:r>
                    </a:p>
                  </a:txBody>
                  <a:tcPr marL="68580" marR="68580" marT="34290" marB="34290">
                    <a:solidFill>
                      <a:srgbClr val="6E2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92489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13 - 18</a:t>
                      </a:r>
                    </a:p>
                  </a:txBody>
                  <a:tcPr marL="68580" marR="68580" marT="34290" marB="34290" anchor="ctr">
                    <a:solidFill>
                      <a:srgbClr val="6E25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34</a:t>
                      </a:r>
                    </a:p>
                    <a:p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4,11%</a:t>
                      </a:r>
                    </a:p>
                  </a:txBody>
                  <a:tcPr marL="68580" marR="68580" marT="34290" marB="34290">
                    <a:solidFill>
                      <a:srgbClr val="6E25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30</a:t>
                      </a:r>
                    </a:p>
                    <a:p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3,96%</a:t>
                      </a:r>
                    </a:p>
                  </a:txBody>
                  <a:tcPr marL="68580" marR="68580" marT="34290" marB="34290">
                    <a:solidFill>
                      <a:srgbClr val="6E25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64</a:t>
                      </a:r>
                    </a:p>
                    <a:p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4,04%</a:t>
                      </a:r>
                    </a:p>
                  </a:txBody>
                  <a:tcPr marL="68580" marR="68580" marT="34290" marB="34290">
                    <a:solidFill>
                      <a:srgbClr val="6E2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29776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19 - 34</a:t>
                      </a:r>
                    </a:p>
                  </a:txBody>
                  <a:tcPr marL="68580" marR="68580" marT="34290" marB="34290" anchor="ctr">
                    <a:solidFill>
                      <a:srgbClr val="6E25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330</a:t>
                      </a:r>
                    </a:p>
                    <a:p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39,90%</a:t>
                      </a:r>
                    </a:p>
                  </a:txBody>
                  <a:tcPr marL="68580" marR="68580" marT="34290" marB="34290">
                    <a:solidFill>
                      <a:srgbClr val="6E25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414</a:t>
                      </a:r>
                    </a:p>
                    <a:p>
                      <a:r>
                        <a:rPr lang="fr-FR" sz="1100" b="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54,69%</a:t>
                      </a:r>
                    </a:p>
                  </a:txBody>
                  <a:tcPr marL="68580" marR="68580" marT="34290" marB="34290">
                    <a:solidFill>
                      <a:srgbClr val="C84F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744</a:t>
                      </a:r>
                    </a:p>
                    <a:p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46,97%</a:t>
                      </a:r>
                    </a:p>
                  </a:txBody>
                  <a:tcPr marL="68580" marR="68580" marT="34290" marB="34290">
                    <a:solidFill>
                      <a:srgbClr val="6E2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9048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35 - 49</a:t>
                      </a:r>
                    </a:p>
                  </a:txBody>
                  <a:tcPr marL="68580" marR="68580" marT="34290" marB="34290" anchor="ctr">
                    <a:solidFill>
                      <a:srgbClr val="6E25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246</a:t>
                      </a:r>
                    </a:p>
                    <a:p>
                      <a:r>
                        <a:rPr lang="fr-FR" sz="1100" b="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29,75%</a:t>
                      </a:r>
                    </a:p>
                  </a:txBody>
                  <a:tcPr marL="68580" marR="68580" marT="34290" marB="34290">
                    <a:solidFill>
                      <a:srgbClr val="C84F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146</a:t>
                      </a:r>
                    </a:p>
                    <a:p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19,29%</a:t>
                      </a:r>
                    </a:p>
                  </a:txBody>
                  <a:tcPr marL="68580" marR="68580" marT="34290" marB="34290">
                    <a:solidFill>
                      <a:srgbClr val="6E25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392</a:t>
                      </a:r>
                    </a:p>
                    <a:p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24,75%</a:t>
                      </a:r>
                    </a:p>
                  </a:txBody>
                  <a:tcPr marL="68580" marR="68580" marT="34290" marB="34290">
                    <a:solidFill>
                      <a:srgbClr val="6E2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292358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50 - 64</a:t>
                      </a:r>
                    </a:p>
                  </a:txBody>
                  <a:tcPr marL="68580" marR="68580" marT="34290" marB="34290" anchor="ctr">
                    <a:solidFill>
                      <a:srgbClr val="6E25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81</a:t>
                      </a:r>
                    </a:p>
                    <a:p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9,79%</a:t>
                      </a:r>
                    </a:p>
                  </a:txBody>
                  <a:tcPr marL="68580" marR="68580" marT="34290" marB="34290">
                    <a:solidFill>
                      <a:srgbClr val="6E25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42</a:t>
                      </a:r>
                    </a:p>
                    <a:p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5,55%</a:t>
                      </a:r>
                    </a:p>
                  </a:txBody>
                  <a:tcPr marL="68580" marR="68580" marT="34290" marB="34290">
                    <a:solidFill>
                      <a:srgbClr val="6E25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123</a:t>
                      </a:r>
                    </a:p>
                    <a:p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7,77%</a:t>
                      </a:r>
                    </a:p>
                  </a:txBody>
                  <a:tcPr marL="68580" marR="68580" marT="34290" marB="34290">
                    <a:solidFill>
                      <a:srgbClr val="6E2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8473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&gt; OU ÉGAL À 65</a:t>
                      </a:r>
                    </a:p>
                  </a:txBody>
                  <a:tcPr marL="68580" marR="68580" marT="34290" marB="34290" anchor="ctr">
                    <a:solidFill>
                      <a:srgbClr val="6E25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35</a:t>
                      </a:r>
                    </a:p>
                    <a:p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4,23%</a:t>
                      </a:r>
                    </a:p>
                  </a:txBody>
                  <a:tcPr marL="68580" marR="68580" marT="34290" marB="34290">
                    <a:solidFill>
                      <a:srgbClr val="6E25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26</a:t>
                      </a:r>
                    </a:p>
                    <a:p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3,43%</a:t>
                      </a:r>
                    </a:p>
                  </a:txBody>
                  <a:tcPr marL="68580" marR="68580" marT="34290" marB="34290">
                    <a:solidFill>
                      <a:srgbClr val="6E25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61</a:t>
                      </a:r>
                    </a:p>
                    <a:p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3,85%</a:t>
                      </a:r>
                    </a:p>
                  </a:txBody>
                  <a:tcPr marL="68580" marR="68580" marT="34290" marB="34290">
                    <a:solidFill>
                      <a:srgbClr val="6E2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215266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TOTAL</a:t>
                      </a:r>
                    </a:p>
                  </a:txBody>
                  <a:tcPr marL="68580" marR="68580" marT="34290" marB="34290" anchor="ctr">
                    <a:solidFill>
                      <a:srgbClr val="6E25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827</a:t>
                      </a:r>
                    </a:p>
                    <a:p>
                      <a:r>
                        <a:rPr lang="fr-FR" sz="1100" b="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100%</a:t>
                      </a:r>
                    </a:p>
                  </a:txBody>
                  <a:tcPr marL="68580" marR="68580" marT="34290" marB="34290">
                    <a:solidFill>
                      <a:srgbClr val="6E25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757</a:t>
                      </a:r>
                    </a:p>
                    <a:p>
                      <a:r>
                        <a:rPr lang="fr-FR" sz="1100" b="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100%</a:t>
                      </a:r>
                    </a:p>
                  </a:txBody>
                  <a:tcPr marL="68580" marR="68580" marT="34290" marB="34290">
                    <a:solidFill>
                      <a:srgbClr val="6E25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1584</a:t>
                      </a:r>
                    </a:p>
                    <a:p>
                      <a:r>
                        <a:rPr lang="fr-FR" sz="1100" b="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100%</a:t>
                      </a:r>
                    </a:p>
                  </a:txBody>
                  <a:tcPr marL="68580" marR="68580" marT="34290" marB="34290">
                    <a:solidFill>
                      <a:srgbClr val="6E2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328879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302B797B-51F2-447C-B2BE-73328C6DE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88919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717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E11240-6ED7-49AD-91FF-6ED868A10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700" y="1114331"/>
            <a:ext cx="4692599" cy="99417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fr-FR" sz="1800" spc="450" dirty="0">
                <a:latin typeface="Segoe UI Light" panose="020B0502040204020203" pitchFamily="34" charset="0"/>
                <a:cs typeface="Segoe UI Light" panose="020B0502040204020203" pitchFamily="34" charset="0"/>
              </a:rPr>
              <a:t>ORIGINE PERÇUE</a:t>
            </a:r>
            <a:br>
              <a:rPr lang="fr-FR" sz="1800" spc="45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fr-FR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Selon le genre</a:t>
            </a:r>
            <a:endParaRPr lang="fr-FR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36A588AC-B4FE-4AF6-A27D-F752FBB1F7C8}"/>
              </a:ext>
            </a:extLst>
          </p:cNvPr>
          <p:cNvSpPr/>
          <p:nvPr/>
        </p:nvSpPr>
        <p:spPr>
          <a:xfrm>
            <a:off x="3703097" y="2108503"/>
            <a:ext cx="1737804" cy="79899"/>
          </a:xfrm>
          <a:prstGeom prst="roundRect">
            <a:avLst/>
          </a:prstGeom>
          <a:solidFill>
            <a:srgbClr val="6E2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FDE1D3-C3C7-411C-8064-7CE178C69BC3}"/>
              </a:ext>
            </a:extLst>
          </p:cNvPr>
          <p:cNvSpPr/>
          <p:nvPr/>
        </p:nvSpPr>
        <p:spPr>
          <a:xfrm>
            <a:off x="6953491" y="2455060"/>
            <a:ext cx="186641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fr-BE" sz="1800" b="1" dirty="0">
                <a:solidFill>
                  <a:srgbClr val="C84F97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DIVERSITÉ D’ORIGINE</a:t>
            </a:r>
          </a:p>
          <a:p>
            <a:pPr algn="ctr">
              <a:lnSpc>
                <a:spcPct val="150000"/>
              </a:lnSpc>
              <a:defRPr/>
            </a:pPr>
            <a:endParaRPr lang="fr-BE" sz="1800" b="1" dirty="0">
              <a:solidFill>
                <a:srgbClr val="FF2121"/>
              </a:solidFill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fr-BE" sz="1800" dirty="0">
                <a:solidFill>
                  <a:srgbClr val="00000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- 8,50% femmes</a:t>
            </a:r>
            <a:endParaRPr lang="fr-BE" sz="1800" dirty="0"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fr-BE" sz="1800" dirty="0">
                <a:solidFill>
                  <a:srgbClr val="00000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- 7,25% hommes</a:t>
            </a:r>
            <a:endParaRPr lang="fr-BE" sz="1800" dirty="0"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1E25A2DA-6B35-4884-8734-A1260E71EAA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55098" y="2469464"/>
          <a:ext cx="6096000" cy="3237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06862644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9710211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64793681"/>
                    </a:ext>
                  </a:extLst>
                </a:gridCol>
              </a:tblGrid>
              <a:tr h="410466"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3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ORIGINE PERÇUE</a:t>
                      </a:r>
                    </a:p>
                  </a:txBody>
                  <a:tcPr marL="68580" marR="68580" marT="34290" marB="34290" anchor="ctr">
                    <a:solidFill>
                      <a:srgbClr val="4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3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HOMMES</a:t>
                      </a:r>
                    </a:p>
                  </a:txBody>
                  <a:tcPr marL="68580" marR="68580" marT="34290" marB="34290" anchor="ctr">
                    <a:solidFill>
                      <a:srgbClr val="4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3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FEMMES</a:t>
                      </a:r>
                    </a:p>
                  </a:txBody>
                  <a:tcPr marL="68580" marR="68580" marT="34290" marB="34290" anchor="ctr">
                    <a:solidFill>
                      <a:srgbClr val="4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13769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fr-FR" sz="1100" dirty="0" err="1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Perçu.e</a:t>
                      </a:r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comme </a:t>
                      </a:r>
                      <a:r>
                        <a:rPr lang="fr-FR" sz="1100" dirty="0" err="1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blanc.he</a:t>
                      </a:r>
                      <a:endParaRPr lang="fr-FR" sz="1100" dirty="0">
                        <a:solidFill>
                          <a:schemeClr val="bg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34290" marB="34290">
                    <a:solidFill>
                      <a:srgbClr val="6E25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831</a:t>
                      </a:r>
                    </a:p>
                    <a:p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92,75%</a:t>
                      </a:r>
                    </a:p>
                  </a:txBody>
                  <a:tcPr marL="68580" marR="68580" marT="34290" marB="34290">
                    <a:solidFill>
                      <a:srgbClr val="6E25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743</a:t>
                      </a:r>
                    </a:p>
                    <a:p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91,50%</a:t>
                      </a:r>
                    </a:p>
                  </a:txBody>
                  <a:tcPr marL="68580" marR="68580" marT="34290" marB="34290">
                    <a:solidFill>
                      <a:srgbClr val="6E2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22354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fr-FR" sz="1100" dirty="0" err="1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Perçu.e</a:t>
                      </a:r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comme </a:t>
                      </a:r>
                      <a:r>
                        <a:rPr lang="fr-FR" sz="1100" dirty="0" err="1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noir.e</a:t>
                      </a:r>
                      <a:endParaRPr lang="fr-FR" sz="1100" dirty="0">
                        <a:solidFill>
                          <a:schemeClr val="bg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34290" marB="34290">
                    <a:solidFill>
                      <a:srgbClr val="6E25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36</a:t>
                      </a:r>
                    </a:p>
                    <a:p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4,02%</a:t>
                      </a:r>
                    </a:p>
                  </a:txBody>
                  <a:tcPr marL="68580" marR="68580" marT="34290" marB="34290">
                    <a:solidFill>
                      <a:srgbClr val="6E25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46</a:t>
                      </a:r>
                    </a:p>
                    <a:p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5,67%</a:t>
                      </a:r>
                    </a:p>
                  </a:txBody>
                  <a:tcPr marL="68580" marR="68580" marT="34290" marB="34290">
                    <a:solidFill>
                      <a:srgbClr val="6E2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22406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fr-FR" sz="1100" dirty="0" err="1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Perçu.e</a:t>
                      </a:r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comme métis.se</a:t>
                      </a:r>
                    </a:p>
                  </a:txBody>
                  <a:tcPr marL="68580" marR="68580" marT="34290" marB="34290">
                    <a:solidFill>
                      <a:srgbClr val="6E25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</a:p>
                    <a:p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0,45%</a:t>
                      </a:r>
                    </a:p>
                  </a:txBody>
                  <a:tcPr marL="68580" marR="68580" marT="34290" marB="34290">
                    <a:solidFill>
                      <a:srgbClr val="6E25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10</a:t>
                      </a:r>
                    </a:p>
                    <a:p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1,23%</a:t>
                      </a:r>
                    </a:p>
                  </a:txBody>
                  <a:tcPr marL="68580" marR="68580" marT="34290" marB="34290">
                    <a:solidFill>
                      <a:srgbClr val="6E2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229379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fr-FR" sz="1100" dirty="0" err="1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Perçu.e</a:t>
                      </a:r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comme arabe</a:t>
                      </a:r>
                    </a:p>
                  </a:txBody>
                  <a:tcPr marL="68580" marR="68580" marT="34290" marB="34290">
                    <a:solidFill>
                      <a:srgbClr val="6E25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10</a:t>
                      </a:r>
                    </a:p>
                    <a:p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1,12%</a:t>
                      </a:r>
                    </a:p>
                  </a:txBody>
                  <a:tcPr marL="68580" marR="68580" marT="34290" marB="34290">
                    <a:solidFill>
                      <a:srgbClr val="6E25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</a:t>
                      </a:r>
                    </a:p>
                    <a:p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0,62%</a:t>
                      </a:r>
                    </a:p>
                  </a:txBody>
                  <a:tcPr marL="68580" marR="68580" marT="34290" marB="34290">
                    <a:solidFill>
                      <a:srgbClr val="6E2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147358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fr-FR" sz="1100" dirty="0" err="1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Perçu.e</a:t>
                      </a:r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comme asiatique</a:t>
                      </a:r>
                    </a:p>
                  </a:txBody>
                  <a:tcPr marL="68580" marR="68580" marT="34290" marB="34290">
                    <a:solidFill>
                      <a:srgbClr val="6E25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</a:t>
                      </a:r>
                    </a:p>
                    <a:p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1,00%</a:t>
                      </a:r>
                    </a:p>
                  </a:txBody>
                  <a:tcPr marL="68580" marR="68580" marT="34290" marB="34290">
                    <a:solidFill>
                      <a:srgbClr val="6E25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</a:p>
                    <a:p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0,49%</a:t>
                      </a:r>
                    </a:p>
                  </a:txBody>
                  <a:tcPr marL="68580" marR="68580" marT="34290" marB="34290">
                    <a:solidFill>
                      <a:srgbClr val="6E2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087496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fr-FR" sz="1100" dirty="0" err="1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Perçu.e</a:t>
                      </a:r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comme </a:t>
                      </a:r>
                      <a:r>
                        <a:rPr lang="fr-FR" sz="1100" dirty="0" err="1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latino-américain.e</a:t>
                      </a:r>
                      <a:endParaRPr lang="fr-FR" sz="1100" dirty="0">
                        <a:solidFill>
                          <a:schemeClr val="bg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34290" marB="34290">
                    <a:solidFill>
                      <a:srgbClr val="6E25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</a:t>
                      </a:r>
                    </a:p>
                    <a:p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0,67%</a:t>
                      </a:r>
                    </a:p>
                  </a:txBody>
                  <a:tcPr marL="68580" marR="68580" marT="34290" marB="34290">
                    <a:solidFill>
                      <a:srgbClr val="6E25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</a:p>
                    <a:p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0,49%</a:t>
                      </a:r>
                    </a:p>
                  </a:txBody>
                  <a:tcPr marL="68580" marR="68580" marT="34290" marB="34290">
                    <a:solidFill>
                      <a:srgbClr val="6E2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78946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Total</a:t>
                      </a:r>
                    </a:p>
                  </a:txBody>
                  <a:tcPr marL="68580" marR="68580" marT="34290" marB="34290">
                    <a:solidFill>
                      <a:srgbClr val="6E25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896</a:t>
                      </a:r>
                    </a:p>
                    <a:p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100%</a:t>
                      </a:r>
                    </a:p>
                  </a:txBody>
                  <a:tcPr marL="68580" marR="68580" marT="34290" marB="34290">
                    <a:solidFill>
                      <a:srgbClr val="6E25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812</a:t>
                      </a:r>
                    </a:p>
                    <a:p>
                      <a:r>
                        <a:rPr lang="fr-FR" sz="11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100%</a:t>
                      </a:r>
                    </a:p>
                  </a:txBody>
                  <a:tcPr marL="68580" marR="68580" marT="34290" marB="34290">
                    <a:solidFill>
                      <a:srgbClr val="6E2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052240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E0F90F43-55EB-6B45-9C9F-23F5A95B0821}"/>
              </a:ext>
            </a:extLst>
          </p:cNvPr>
          <p:cNvSpPr/>
          <p:nvPr/>
        </p:nvSpPr>
        <p:spPr>
          <a:xfrm>
            <a:off x="6953490" y="3465004"/>
            <a:ext cx="1866419" cy="34289"/>
          </a:xfrm>
          <a:prstGeom prst="rect">
            <a:avLst/>
          </a:prstGeom>
          <a:solidFill>
            <a:srgbClr val="C84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10BF592-AA55-4DA3-8534-0A269ED4D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88919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940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E11240-6ED7-49AD-91FF-6ED868A10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700" y="1114331"/>
            <a:ext cx="4692599" cy="99417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fr-FR" sz="1800" spc="450" dirty="0">
                <a:latin typeface="Segoe UI Light" panose="020B0502040204020203" pitchFamily="34" charset="0"/>
                <a:cs typeface="Segoe UI Light" panose="020B0502040204020203" pitchFamily="34" charset="0"/>
              </a:rPr>
              <a:t>CATÉGORIE</a:t>
            </a:r>
            <a:br>
              <a:rPr lang="fr-FR" sz="1800" spc="45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fr-FR" sz="1800" spc="450" dirty="0">
                <a:latin typeface="Segoe UI Light" panose="020B0502040204020203" pitchFamily="34" charset="0"/>
                <a:cs typeface="Segoe UI Light" panose="020B0502040204020203" pitchFamily="34" charset="0"/>
              </a:rPr>
              <a:t>SOCIO-PROFESSIONNELLE</a:t>
            </a:r>
            <a:endParaRPr lang="fr-FR" sz="1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36A588AC-B4FE-4AF6-A27D-F752FBB1F7C8}"/>
              </a:ext>
            </a:extLst>
          </p:cNvPr>
          <p:cNvSpPr/>
          <p:nvPr/>
        </p:nvSpPr>
        <p:spPr>
          <a:xfrm>
            <a:off x="3703097" y="2108503"/>
            <a:ext cx="1737804" cy="79899"/>
          </a:xfrm>
          <a:prstGeom prst="roundRect">
            <a:avLst/>
          </a:prstGeom>
          <a:solidFill>
            <a:srgbClr val="6E2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9D4F298-F6A2-4BD2-AC93-EC662F0B10D5}"/>
              </a:ext>
            </a:extLst>
          </p:cNvPr>
          <p:cNvSpPr txBox="1"/>
          <p:nvPr/>
        </p:nvSpPr>
        <p:spPr>
          <a:xfrm>
            <a:off x="1111170" y="2786266"/>
            <a:ext cx="670102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BE" altLang="fr-FR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&gt; Nous avons pu déterminer la catégorie socio-professionnelle de </a:t>
            </a:r>
            <a:r>
              <a:rPr lang="fr-BE" altLang="fr-FR" sz="18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40,40% </a:t>
            </a:r>
            <a:r>
              <a:rPr lang="fr-BE" altLang="fr-FR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des hommes (366/906) contre </a:t>
            </a:r>
            <a:r>
              <a:rPr lang="fr-BE" altLang="fr-FR" sz="18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22,40% </a:t>
            </a:r>
            <a:r>
              <a:rPr lang="fr-BE" altLang="fr-FR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des femmes (183/817). </a:t>
            </a:r>
          </a:p>
          <a:p>
            <a:endParaRPr lang="fr-FR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6F4ED3-8014-3A47-A9E2-C31DD7851A91}"/>
              </a:ext>
            </a:extLst>
          </p:cNvPr>
          <p:cNvSpPr/>
          <p:nvPr/>
        </p:nvSpPr>
        <p:spPr>
          <a:xfrm>
            <a:off x="802181" y="2754967"/>
            <a:ext cx="65924" cy="3271826"/>
          </a:xfrm>
          <a:prstGeom prst="rect">
            <a:avLst/>
          </a:prstGeom>
          <a:solidFill>
            <a:srgbClr val="C84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D96A3C1-12CD-4D9F-8A8C-D20ADD40C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88919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963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E11240-6ED7-49AD-91FF-6ED868A10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700" y="1114331"/>
            <a:ext cx="4692599" cy="99417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fr-FR" sz="1800" spc="450" dirty="0">
                <a:latin typeface="Segoe UI Light" panose="020B0502040204020203" pitchFamily="34" charset="0"/>
                <a:cs typeface="Segoe UI Light" panose="020B0502040204020203" pitchFamily="34" charset="0"/>
              </a:rPr>
              <a:t>ACTIVITÉS PARENTALES</a:t>
            </a:r>
            <a:br>
              <a:rPr lang="fr-FR" sz="1800" spc="45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fr-FR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Selon le genre</a:t>
            </a:r>
            <a:endParaRPr lang="fr-FR" sz="1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36A588AC-B4FE-4AF6-A27D-F752FBB1F7C8}"/>
              </a:ext>
            </a:extLst>
          </p:cNvPr>
          <p:cNvSpPr/>
          <p:nvPr/>
        </p:nvSpPr>
        <p:spPr>
          <a:xfrm>
            <a:off x="3703097" y="2108503"/>
            <a:ext cx="1737804" cy="79899"/>
          </a:xfrm>
          <a:prstGeom prst="roundRect">
            <a:avLst/>
          </a:prstGeom>
          <a:solidFill>
            <a:srgbClr val="6E2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graphicFrame>
        <p:nvGraphicFramePr>
          <p:cNvPr id="40" name="Graphique 39">
            <a:extLst>
              <a:ext uri="{FF2B5EF4-FFF2-40B4-BE49-F238E27FC236}">
                <a16:creationId xmlns:a16="http://schemas.microsoft.com/office/drawing/2014/main" id="{BCD3325C-D13B-4AFB-AE03-15F578F4EC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9780040"/>
              </p:ext>
            </p:extLst>
          </p:nvPr>
        </p:nvGraphicFramePr>
        <p:xfrm>
          <a:off x="503548" y="2557166"/>
          <a:ext cx="6112065" cy="2996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31B9A6A0-BB93-43CD-8135-23DCF6B97988}"/>
              </a:ext>
            </a:extLst>
          </p:cNvPr>
          <p:cNvSpPr txBox="1"/>
          <p:nvPr/>
        </p:nvSpPr>
        <p:spPr>
          <a:xfrm>
            <a:off x="6804248" y="2384884"/>
            <a:ext cx="186641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BE" sz="1600" spc="225" dirty="0">
                <a:solidFill>
                  <a:srgbClr val="C84F9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PARENTALITÉ</a:t>
            </a:r>
          </a:p>
          <a:p>
            <a:pPr>
              <a:lnSpc>
                <a:spcPct val="150000"/>
              </a:lnSpc>
            </a:pPr>
            <a:endParaRPr lang="fr-BE" sz="1600" b="1" spc="225" dirty="0">
              <a:solidFill>
                <a:srgbClr val="FF212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fr-BE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7,06%</a:t>
            </a:r>
            <a:r>
              <a:rPr lang="fr-BE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(64/906) des hommes sont parents, contre </a:t>
            </a:r>
            <a:r>
              <a:rPr lang="fr-BE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11,26%</a:t>
            </a:r>
            <a:r>
              <a:rPr lang="fr-BE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(92/817) des femmes. </a:t>
            </a:r>
          </a:p>
          <a:p>
            <a:endParaRPr lang="fr-FR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101D00-B739-3745-A2B5-927A3AA96255}"/>
              </a:ext>
            </a:extLst>
          </p:cNvPr>
          <p:cNvSpPr/>
          <p:nvPr/>
        </p:nvSpPr>
        <p:spPr>
          <a:xfrm>
            <a:off x="6804248" y="2897724"/>
            <a:ext cx="1866419" cy="34289"/>
          </a:xfrm>
          <a:prstGeom prst="rect">
            <a:avLst/>
          </a:prstGeom>
          <a:solidFill>
            <a:srgbClr val="C84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rgbClr val="C84F97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D5693BD-6B0A-4DDD-B86F-4AF91A4346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88919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503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E11240-6ED7-49AD-91FF-6ED868A10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700" y="1114331"/>
            <a:ext cx="4692599" cy="99417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fr-FR" sz="1800" spc="450" dirty="0">
                <a:latin typeface="Segoe UI Light" panose="020B0502040204020203" pitchFamily="34" charset="0"/>
                <a:cs typeface="Segoe UI Light" panose="020B0502040204020203" pitchFamily="34" charset="0"/>
              </a:rPr>
              <a:t>ESPACES DE RÉFÉRENCE</a:t>
            </a:r>
            <a:br>
              <a:rPr lang="fr-FR" sz="1800" spc="45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fr-FR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Selon le genre</a:t>
            </a:r>
            <a:endParaRPr lang="fr-FR" sz="1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36A588AC-B4FE-4AF6-A27D-F752FBB1F7C8}"/>
              </a:ext>
            </a:extLst>
          </p:cNvPr>
          <p:cNvSpPr/>
          <p:nvPr/>
        </p:nvSpPr>
        <p:spPr>
          <a:xfrm>
            <a:off x="3703097" y="2108503"/>
            <a:ext cx="1737804" cy="79899"/>
          </a:xfrm>
          <a:prstGeom prst="roundRect">
            <a:avLst/>
          </a:prstGeom>
          <a:solidFill>
            <a:srgbClr val="6E2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03766DAE-BDA7-4C92-9E57-E56DE95C50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3625018"/>
              </p:ext>
            </p:extLst>
          </p:nvPr>
        </p:nvGraphicFramePr>
        <p:xfrm>
          <a:off x="917593" y="2203185"/>
          <a:ext cx="7308812" cy="4128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A8A25CD5-6697-4444-A458-DBD4188C6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88919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035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E11240-6ED7-49AD-91FF-6ED868A10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700" y="1114331"/>
            <a:ext cx="4692599" cy="99417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fr-FR" sz="1800" spc="450" dirty="0">
                <a:latin typeface="Segoe UI Light" panose="020B0502040204020203" pitchFamily="34" charset="0"/>
                <a:cs typeface="Segoe UI Light" panose="020B0502040204020203" pitchFamily="34" charset="0"/>
              </a:rPr>
              <a:t>ACTIVITÉS</a:t>
            </a:r>
            <a:br>
              <a:rPr lang="fr-FR" sz="1800" spc="45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fr-FR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Selon le genre</a:t>
            </a:r>
            <a:endParaRPr lang="fr-FR" sz="1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36A588AC-B4FE-4AF6-A27D-F752FBB1F7C8}"/>
              </a:ext>
            </a:extLst>
          </p:cNvPr>
          <p:cNvSpPr/>
          <p:nvPr/>
        </p:nvSpPr>
        <p:spPr>
          <a:xfrm>
            <a:off x="3703097" y="2108503"/>
            <a:ext cx="1737804" cy="79899"/>
          </a:xfrm>
          <a:prstGeom prst="roundRect">
            <a:avLst/>
          </a:prstGeom>
          <a:solidFill>
            <a:srgbClr val="6E2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1B9A6A0-BB93-43CD-8135-23DCF6B97988}"/>
              </a:ext>
            </a:extLst>
          </p:cNvPr>
          <p:cNvSpPr txBox="1"/>
          <p:nvPr/>
        </p:nvSpPr>
        <p:spPr>
          <a:xfrm>
            <a:off x="879348" y="2132856"/>
            <a:ext cx="7509076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BE" altLang="fr-FR" sz="1800" spc="225" dirty="0">
                <a:solidFill>
                  <a:srgbClr val="4B9BD5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ACTIVITÉS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BE" altLang="fr-FR" sz="1800" spc="225" dirty="0">
              <a:solidFill>
                <a:srgbClr val="4B9BD5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BE" altLang="fr-FR" sz="18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&gt; </a:t>
            </a:r>
            <a:r>
              <a:rPr lang="fr-BE" altLang="fr-FR" sz="1800" dirty="0">
                <a:solidFill>
                  <a:schemeClr val="bg1"/>
                </a:solidFill>
                <a:highlight>
                  <a:srgbClr val="C84F97"/>
                </a:highlight>
                <a:latin typeface="Segoe UI Light" panose="020B0502040204020203" pitchFamily="34" charset="0"/>
                <a:cs typeface="Segoe UI Light" panose="020B0502040204020203" pitchFamily="34" charset="0"/>
              </a:rPr>
              <a:t>15,86%</a:t>
            </a:r>
            <a:r>
              <a:rPr lang="fr-BE" altLang="fr-FR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des personnages masculins (contre </a:t>
            </a:r>
            <a:r>
              <a:rPr lang="fr-BE" altLang="fr-FR" sz="1800" dirty="0">
                <a:solidFill>
                  <a:schemeClr val="bg1"/>
                </a:solidFill>
                <a:highlight>
                  <a:srgbClr val="C84F97"/>
                </a:highlight>
                <a:latin typeface="Segoe UI Light" panose="020B0502040204020203" pitchFamily="34" charset="0"/>
                <a:cs typeface="Segoe UI Light" panose="020B0502040204020203" pitchFamily="34" charset="0"/>
              </a:rPr>
              <a:t>9,15%</a:t>
            </a:r>
            <a:r>
              <a:rPr lang="fr-BE" altLang="fr-FR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personnages féminins) sont investis dans une activité de parole et/ou en public (explications face caméra, prise de parole en public, spectacle sur scène).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BE" altLang="fr-FR" sz="18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BE" altLang="fr-FR" sz="18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&gt; </a:t>
            </a:r>
            <a:r>
              <a:rPr lang="fr-BE" altLang="fr-FR" sz="1800" dirty="0">
                <a:solidFill>
                  <a:schemeClr val="bg1"/>
                </a:solidFill>
                <a:highlight>
                  <a:srgbClr val="273583"/>
                </a:highlight>
                <a:latin typeface="Segoe UI Light" panose="020B0502040204020203" pitchFamily="34" charset="0"/>
                <a:cs typeface="Segoe UI Light" panose="020B0502040204020203" pitchFamily="34" charset="0"/>
              </a:rPr>
              <a:t>17,4%</a:t>
            </a:r>
            <a:r>
              <a:rPr lang="fr-BE" altLang="fr-FR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des personnages féminins (pour </a:t>
            </a:r>
            <a:r>
              <a:rPr lang="fr-BE" altLang="fr-FR" sz="1800" dirty="0">
                <a:solidFill>
                  <a:schemeClr val="bg1"/>
                </a:solidFill>
                <a:highlight>
                  <a:srgbClr val="273583"/>
                </a:highlight>
                <a:latin typeface="Segoe UI Light" panose="020B0502040204020203" pitchFamily="34" charset="0"/>
                <a:cs typeface="Segoe UI Light" panose="020B0502040204020203" pitchFamily="34" charset="0"/>
              </a:rPr>
              <a:t>8,16%</a:t>
            </a:r>
            <a:r>
              <a:rPr lang="fr-BE" altLang="fr-FR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des personnages masculins) sont investis dans les catégories «</a:t>
            </a:r>
            <a:r>
              <a:rPr lang="fr-BE" altLang="fr-FR" sz="18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 </a:t>
            </a:r>
            <a:r>
              <a:rPr lang="fr-BE" altLang="fr-FR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soin de soi », « soin aux enfants et activités en famille », « soin à autrui », « ménage et tâches domestiques ».</a:t>
            </a:r>
          </a:p>
          <a:p>
            <a:endParaRPr lang="fr-FR" sz="18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54FCFC9-B9C8-4A01-96D3-45D630F96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88919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867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891E2C0-8CF1-4A48-85C7-E98EA05E43BA}"/>
              </a:ext>
            </a:extLst>
          </p:cNvPr>
          <p:cNvSpPr txBox="1"/>
          <p:nvPr/>
        </p:nvSpPr>
        <p:spPr>
          <a:xfrm>
            <a:off x="503548" y="1700808"/>
            <a:ext cx="8195495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881215"/>
              </a:buClr>
            </a:pPr>
            <a:r>
              <a:rPr lang="fr-BE" altLang="fr-FR" sz="1400" spc="225" dirty="0">
                <a:latin typeface="Segoe UI Light" panose="020B0502040204020203" pitchFamily="34" charset="0"/>
                <a:cs typeface="Segoe UI Light" panose="020B0502040204020203" pitchFamily="34" charset="0"/>
              </a:rPr>
              <a:t>MORPHOLOGIE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881215"/>
              </a:buClr>
            </a:pPr>
            <a:r>
              <a:rPr lang="fr-BE" altLang="fr-FR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&gt; </a:t>
            </a:r>
            <a:r>
              <a:rPr lang="fr-BE" altLang="fr-FR" sz="1400" dirty="0">
                <a:solidFill>
                  <a:schemeClr val="bg1"/>
                </a:solidFill>
                <a:highlight>
                  <a:srgbClr val="273583"/>
                </a:highlight>
                <a:latin typeface="Segoe UI Light" panose="020B0502040204020203" pitchFamily="34" charset="0"/>
                <a:cs typeface="Segoe UI Light" panose="020B0502040204020203" pitchFamily="34" charset="0"/>
              </a:rPr>
              <a:t>93,27%</a:t>
            </a:r>
            <a:r>
              <a:rPr lang="fr-BE" altLang="fr-FR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des femmes sont perçues comme « minces », pour </a:t>
            </a:r>
            <a:r>
              <a:rPr lang="fr-BE" altLang="fr-FR" sz="1400" dirty="0">
                <a:solidFill>
                  <a:schemeClr val="bg1"/>
                </a:solidFill>
                <a:highlight>
                  <a:srgbClr val="273583"/>
                </a:highlight>
                <a:latin typeface="Segoe UI Light" panose="020B0502040204020203" pitchFamily="34" charset="0"/>
                <a:cs typeface="Segoe UI Light" panose="020B0502040204020203" pitchFamily="34" charset="0"/>
              </a:rPr>
              <a:t>91,03%</a:t>
            </a:r>
            <a:r>
              <a:rPr lang="fr-BE" altLang="fr-FR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BE" altLang="fr-FR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des hommes.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881215"/>
              </a:buClr>
            </a:pPr>
            <a:r>
              <a:rPr lang="fr-BE" altLang="fr-FR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&gt; </a:t>
            </a:r>
            <a:r>
              <a:rPr lang="fr-BE" altLang="fr-FR" sz="1400" dirty="0">
                <a:solidFill>
                  <a:schemeClr val="bg1"/>
                </a:solidFill>
                <a:highlight>
                  <a:srgbClr val="273583"/>
                </a:highlight>
                <a:latin typeface="Segoe UI Light" panose="020B0502040204020203" pitchFamily="34" charset="0"/>
                <a:cs typeface="Segoe UI Light" panose="020B0502040204020203" pitchFamily="34" charset="0"/>
              </a:rPr>
              <a:t>1,59%</a:t>
            </a:r>
            <a:r>
              <a:rPr lang="fr-BE" altLang="fr-FR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BE" altLang="fr-FR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des femmes sont perçues comme « maigres », pour </a:t>
            </a:r>
            <a:r>
              <a:rPr lang="fr-BE" altLang="fr-FR" sz="1400" dirty="0">
                <a:solidFill>
                  <a:schemeClr val="bg1"/>
                </a:solidFill>
                <a:highlight>
                  <a:srgbClr val="273583"/>
                </a:highlight>
                <a:latin typeface="Segoe UI Light" panose="020B0502040204020203" pitchFamily="34" charset="0"/>
                <a:cs typeface="Segoe UI Light" panose="020B0502040204020203" pitchFamily="34" charset="0"/>
              </a:rPr>
              <a:t>0,57%</a:t>
            </a:r>
            <a:r>
              <a:rPr lang="fr-BE" altLang="fr-FR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des hommes.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881215"/>
              </a:buClr>
            </a:pPr>
            <a:endParaRPr lang="fr-BE" altLang="fr-FR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881215"/>
              </a:buClr>
            </a:pPr>
            <a:r>
              <a:rPr lang="fr-BE" altLang="fr-FR" sz="1400" spc="225" dirty="0">
                <a:latin typeface="Segoe UI Light" panose="020B0502040204020203" pitchFamily="34" charset="0"/>
                <a:cs typeface="Segoe UI Light" panose="020B0502040204020203" pitchFamily="34" charset="0"/>
              </a:rPr>
              <a:t>MARQUEURS DE SEXUALISATION 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881215"/>
              </a:buClr>
            </a:pPr>
            <a:r>
              <a:rPr lang="fr-BE" altLang="fr-FR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&gt; </a:t>
            </a:r>
            <a:r>
              <a:rPr lang="fr-BE" altLang="fr-FR" sz="1400" dirty="0">
                <a:solidFill>
                  <a:schemeClr val="bg1"/>
                </a:solidFill>
                <a:highlight>
                  <a:srgbClr val="6E2584"/>
                </a:highlight>
                <a:latin typeface="Segoe UI Light" panose="020B0502040204020203" pitchFamily="34" charset="0"/>
                <a:cs typeface="Segoe UI Light" panose="020B0502040204020203" pitchFamily="34" charset="0"/>
              </a:rPr>
              <a:t>6%</a:t>
            </a:r>
            <a:r>
              <a:rPr lang="fr-BE" altLang="fr-FR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BE" altLang="fr-FR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de publicités contiennent un ou plusieurs marqueurs de sexualisation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881215"/>
              </a:buClr>
            </a:pPr>
            <a:r>
              <a:rPr lang="fr-BE" altLang="fr-FR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&gt; </a:t>
            </a:r>
            <a:r>
              <a:rPr lang="fr-BE" altLang="fr-FR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Près de la moitié concernent des </a:t>
            </a:r>
            <a:r>
              <a:rPr lang="fr-BE" altLang="fr-FR" sz="1400" dirty="0">
                <a:solidFill>
                  <a:schemeClr val="bg1"/>
                </a:solidFill>
                <a:highlight>
                  <a:srgbClr val="6E2584"/>
                </a:highlight>
                <a:latin typeface="Segoe UI Light" panose="020B0502040204020203" pitchFamily="34" charset="0"/>
                <a:cs typeface="Segoe UI Light" panose="020B0502040204020203" pitchFamily="34" charset="0"/>
              </a:rPr>
              <a:t>produits de soin, de beauté ou de mode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881215"/>
              </a:buClr>
            </a:pPr>
            <a:r>
              <a:rPr lang="fr-BE" altLang="fr-FR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&gt; </a:t>
            </a:r>
            <a:r>
              <a:rPr lang="fr-BE" altLang="fr-FR" sz="1400" dirty="0">
                <a:solidFill>
                  <a:schemeClr val="bg1"/>
                </a:solidFill>
                <a:highlight>
                  <a:srgbClr val="6E2584"/>
                </a:highlight>
                <a:latin typeface="Segoe UI Light" panose="020B0502040204020203" pitchFamily="34" charset="0"/>
                <a:cs typeface="Segoe UI Light" panose="020B0502040204020203" pitchFamily="34" charset="0"/>
              </a:rPr>
              <a:t>5% </a:t>
            </a:r>
            <a:r>
              <a:rPr lang="fr-BE" altLang="fr-FR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du nombre total d’intervenantes apparaissent dans ce type de publicité (contre moins d’1% d’hommes)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881215"/>
              </a:buClr>
              <a:buFont typeface="Wingdings" panose="05000000000000000000" pitchFamily="2" charset="2"/>
              <a:buChar char="§"/>
            </a:pPr>
            <a:endParaRPr lang="fr-BE" altLang="fr-FR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881215"/>
              </a:buClr>
            </a:pPr>
            <a:r>
              <a:rPr lang="fr-BE" altLang="fr-FR" sz="1400" spc="225" dirty="0">
                <a:latin typeface="Segoe UI Light" panose="020B0502040204020203" pitchFamily="34" charset="0"/>
                <a:cs typeface="Segoe UI Light" panose="020B0502040204020203" pitchFamily="34" charset="0"/>
              </a:rPr>
              <a:t>VÊTEMENTS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881215"/>
              </a:buClr>
            </a:pPr>
            <a:r>
              <a:rPr lang="fr-BE" altLang="fr-FR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&gt; </a:t>
            </a:r>
            <a:r>
              <a:rPr lang="fr-BE" altLang="fr-FR" sz="1400" dirty="0">
                <a:solidFill>
                  <a:schemeClr val="bg1"/>
                </a:solidFill>
                <a:highlight>
                  <a:srgbClr val="C84F97"/>
                </a:highlight>
                <a:latin typeface="Segoe UI Light" panose="020B0502040204020203" pitchFamily="34" charset="0"/>
                <a:cs typeface="Segoe UI Light" panose="020B0502040204020203" pitchFamily="34" charset="0"/>
              </a:rPr>
              <a:t>0,49%</a:t>
            </a:r>
            <a:r>
              <a:rPr lang="fr-BE" altLang="fr-FR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des femmes sont représentées en sous-vêtements ou lingerie pour </a:t>
            </a:r>
            <a:r>
              <a:rPr lang="fr-BE" altLang="fr-FR" sz="1400" dirty="0">
                <a:solidFill>
                  <a:schemeClr val="bg1"/>
                </a:solidFill>
                <a:highlight>
                  <a:srgbClr val="C84F97"/>
                </a:highlight>
                <a:latin typeface="Segoe UI Light" panose="020B0502040204020203" pitchFamily="34" charset="0"/>
                <a:cs typeface="Segoe UI Light" panose="020B0502040204020203" pitchFamily="34" charset="0"/>
              </a:rPr>
              <a:t>0,33%</a:t>
            </a:r>
            <a:r>
              <a:rPr lang="fr-BE" altLang="fr-FR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des hommes 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881215"/>
              </a:buClr>
            </a:pPr>
            <a:r>
              <a:rPr lang="fr-BE" altLang="fr-FR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&gt; </a:t>
            </a:r>
            <a:r>
              <a:rPr lang="fr-BE" altLang="fr-FR" sz="1400" dirty="0">
                <a:solidFill>
                  <a:schemeClr val="bg1"/>
                </a:solidFill>
                <a:highlight>
                  <a:srgbClr val="C84F97"/>
                </a:highlight>
                <a:latin typeface="Segoe UI Light" panose="020B0502040204020203" pitchFamily="34" charset="0"/>
                <a:cs typeface="Segoe UI Light" panose="020B0502040204020203" pitchFamily="34" charset="0"/>
              </a:rPr>
              <a:t>0,98%</a:t>
            </a:r>
            <a:r>
              <a:rPr lang="fr-BE" altLang="fr-FR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des hommes sont montrés au travers d’une suggestion de nudité pour </a:t>
            </a:r>
            <a:r>
              <a:rPr lang="fr-BE" altLang="fr-FR" sz="1400" dirty="0">
                <a:solidFill>
                  <a:schemeClr val="bg1"/>
                </a:solidFill>
                <a:highlight>
                  <a:srgbClr val="C84F97"/>
                </a:highlight>
                <a:latin typeface="Segoe UI Light" panose="020B0502040204020203" pitchFamily="34" charset="0"/>
                <a:cs typeface="Segoe UI Light" panose="020B0502040204020203" pitchFamily="34" charset="0"/>
              </a:rPr>
              <a:t>0,61%</a:t>
            </a:r>
            <a:r>
              <a:rPr lang="fr-BE" altLang="fr-FR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des femmes</a:t>
            </a:r>
          </a:p>
          <a:p>
            <a:endParaRPr lang="fr-BE" sz="1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9E1F532-FB76-45EE-8316-011277885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88919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039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E11240-6ED7-49AD-91FF-6ED868A10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019" y="1133848"/>
            <a:ext cx="3115231" cy="99417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fr-FR" sz="1800" spc="450" dirty="0">
                <a:latin typeface="Segoe UI Light" panose="020B0502040204020203" pitchFamily="34" charset="0"/>
                <a:cs typeface="Segoe UI Light" panose="020B0502040204020203" pitchFamily="34" charset="0"/>
              </a:rPr>
              <a:t>STÉRÉOTYPES</a:t>
            </a:r>
            <a:br>
              <a:rPr lang="fr-FR" sz="1800" spc="45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fr-FR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Masculins</a:t>
            </a:r>
            <a:endParaRPr lang="fr-FR" sz="1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307CDE-F223-46A6-9CD6-BA7A5553B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9993" y="2769952"/>
            <a:ext cx="2248382" cy="263241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BE" altLang="fr-FR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&gt; </a:t>
            </a:r>
            <a:r>
              <a:rPr lang="fr-BE" altLang="fr-FR" sz="1400" b="1" dirty="0">
                <a:solidFill>
                  <a:srgbClr val="C84F9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196</a:t>
            </a:r>
            <a:r>
              <a:rPr lang="fr-BE" altLang="fr-FR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BE" altLang="fr-FR" sz="1400" dirty="0">
                <a:solidFill>
                  <a:srgbClr val="C84F9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personnages</a:t>
            </a:r>
            <a:r>
              <a:rPr lang="fr-BE" altLang="fr-FR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masculins pouvant être associés à des stéréotypes liés au genre masculin (soit </a:t>
            </a:r>
            <a:r>
              <a:rPr lang="fr-BE" altLang="fr-FR" sz="1400" b="1" dirty="0">
                <a:solidFill>
                  <a:srgbClr val="C84F9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21,63%</a:t>
            </a:r>
            <a:r>
              <a:rPr lang="fr-BE" altLang="fr-FR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du nombre total de personnages masculins)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36A588AC-B4FE-4AF6-A27D-F752FBB1F7C8}"/>
              </a:ext>
            </a:extLst>
          </p:cNvPr>
          <p:cNvSpPr/>
          <p:nvPr/>
        </p:nvSpPr>
        <p:spPr>
          <a:xfrm>
            <a:off x="3703097" y="2108503"/>
            <a:ext cx="1737804" cy="79899"/>
          </a:xfrm>
          <a:prstGeom prst="roundRect">
            <a:avLst/>
          </a:prstGeom>
          <a:solidFill>
            <a:srgbClr val="6E2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19" name="Freeform 54">
            <a:extLst>
              <a:ext uri="{FF2B5EF4-FFF2-40B4-BE49-F238E27FC236}">
                <a16:creationId xmlns:a16="http://schemas.microsoft.com/office/drawing/2014/main" id="{86529291-5E8A-44B4-8ED4-7BD33FA003F8}"/>
              </a:ext>
            </a:extLst>
          </p:cNvPr>
          <p:cNvSpPr>
            <a:spLocks noEditPoints="1"/>
          </p:cNvSpPr>
          <p:nvPr/>
        </p:nvSpPr>
        <p:spPr bwMode="auto">
          <a:xfrm>
            <a:off x="659940" y="2827840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20" name="Freeform 54">
            <a:extLst>
              <a:ext uri="{FF2B5EF4-FFF2-40B4-BE49-F238E27FC236}">
                <a16:creationId xmlns:a16="http://schemas.microsoft.com/office/drawing/2014/main" id="{895F7F30-18E1-40CE-834E-6A37CD903E88}"/>
              </a:ext>
            </a:extLst>
          </p:cNvPr>
          <p:cNvSpPr>
            <a:spLocks noEditPoints="1"/>
          </p:cNvSpPr>
          <p:nvPr/>
        </p:nvSpPr>
        <p:spPr bwMode="auto">
          <a:xfrm>
            <a:off x="947860" y="2827840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21" name="Freeform 54">
            <a:extLst>
              <a:ext uri="{FF2B5EF4-FFF2-40B4-BE49-F238E27FC236}">
                <a16:creationId xmlns:a16="http://schemas.microsoft.com/office/drawing/2014/main" id="{8545E115-1B45-415D-B6E6-F8B7C6E97E8A}"/>
              </a:ext>
            </a:extLst>
          </p:cNvPr>
          <p:cNvSpPr>
            <a:spLocks noEditPoints="1"/>
          </p:cNvSpPr>
          <p:nvPr/>
        </p:nvSpPr>
        <p:spPr bwMode="auto">
          <a:xfrm>
            <a:off x="1235780" y="2827840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22" name="Freeform 54">
            <a:extLst>
              <a:ext uri="{FF2B5EF4-FFF2-40B4-BE49-F238E27FC236}">
                <a16:creationId xmlns:a16="http://schemas.microsoft.com/office/drawing/2014/main" id="{5CE0BD44-5612-4D94-93AF-5E4CDA07FFBE}"/>
              </a:ext>
            </a:extLst>
          </p:cNvPr>
          <p:cNvSpPr>
            <a:spLocks noEditPoints="1"/>
          </p:cNvSpPr>
          <p:nvPr/>
        </p:nvSpPr>
        <p:spPr bwMode="auto">
          <a:xfrm>
            <a:off x="1523699" y="2827840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23" name="Freeform 54">
            <a:extLst>
              <a:ext uri="{FF2B5EF4-FFF2-40B4-BE49-F238E27FC236}">
                <a16:creationId xmlns:a16="http://schemas.microsoft.com/office/drawing/2014/main" id="{28D81E92-6313-4ACE-A48D-273F55DC8516}"/>
              </a:ext>
            </a:extLst>
          </p:cNvPr>
          <p:cNvSpPr>
            <a:spLocks noEditPoints="1"/>
          </p:cNvSpPr>
          <p:nvPr/>
        </p:nvSpPr>
        <p:spPr bwMode="auto">
          <a:xfrm>
            <a:off x="1814460" y="2827840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24" name="Freeform 54">
            <a:extLst>
              <a:ext uri="{FF2B5EF4-FFF2-40B4-BE49-F238E27FC236}">
                <a16:creationId xmlns:a16="http://schemas.microsoft.com/office/drawing/2014/main" id="{6668B9E2-2D15-4F02-A56B-B076E441A1B3}"/>
              </a:ext>
            </a:extLst>
          </p:cNvPr>
          <p:cNvSpPr>
            <a:spLocks noEditPoints="1"/>
          </p:cNvSpPr>
          <p:nvPr/>
        </p:nvSpPr>
        <p:spPr bwMode="auto">
          <a:xfrm>
            <a:off x="2090112" y="2827840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25" name="Freeform 54">
            <a:extLst>
              <a:ext uri="{FF2B5EF4-FFF2-40B4-BE49-F238E27FC236}">
                <a16:creationId xmlns:a16="http://schemas.microsoft.com/office/drawing/2014/main" id="{F268EC9B-B7C9-417E-92B4-7A172819F565}"/>
              </a:ext>
            </a:extLst>
          </p:cNvPr>
          <p:cNvSpPr>
            <a:spLocks noEditPoints="1"/>
          </p:cNvSpPr>
          <p:nvPr/>
        </p:nvSpPr>
        <p:spPr bwMode="auto">
          <a:xfrm>
            <a:off x="2378032" y="2827840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26" name="Freeform 54">
            <a:extLst>
              <a:ext uri="{FF2B5EF4-FFF2-40B4-BE49-F238E27FC236}">
                <a16:creationId xmlns:a16="http://schemas.microsoft.com/office/drawing/2014/main" id="{EE168278-DA6D-4842-9A04-2FD7FF49E98C}"/>
              </a:ext>
            </a:extLst>
          </p:cNvPr>
          <p:cNvSpPr>
            <a:spLocks noEditPoints="1"/>
          </p:cNvSpPr>
          <p:nvPr/>
        </p:nvSpPr>
        <p:spPr bwMode="auto">
          <a:xfrm>
            <a:off x="2665952" y="2827840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27" name="Freeform 54">
            <a:extLst>
              <a:ext uri="{FF2B5EF4-FFF2-40B4-BE49-F238E27FC236}">
                <a16:creationId xmlns:a16="http://schemas.microsoft.com/office/drawing/2014/main" id="{4B1F7451-5E69-4286-8ED6-3D5125E06BD2}"/>
              </a:ext>
            </a:extLst>
          </p:cNvPr>
          <p:cNvSpPr>
            <a:spLocks noEditPoints="1"/>
          </p:cNvSpPr>
          <p:nvPr/>
        </p:nvSpPr>
        <p:spPr bwMode="auto">
          <a:xfrm>
            <a:off x="2953871" y="2827840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28" name="Freeform 54">
            <a:extLst>
              <a:ext uri="{FF2B5EF4-FFF2-40B4-BE49-F238E27FC236}">
                <a16:creationId xmlns:a16="http://schemas.microsoft.com/office/drawing/2014/main" id="{AAF63821-2460-4F61-B831-A58A1648D1E3}"/>
              </a:ext>
            </a:extLst>
          </p:cNvPr>
          <p:cNvSpPr>
            <a:spLocks noEditPoints="1"/>
          </p:cNvSpPr>
          <p:nvPr/>
        </p:nvSpPr>
        <p:spPr bwMode="auto">
          <a:xfrm>
            <a:off x="3244632" y="2827840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29" name="Freeform 54">
            <a:extLst>
              <a:ext uri="{FF2B5EF4-FFF2-40B4-BE49-F238E27FC236}">
                <a16:creationId xmlns:a16="http://schemas.microsoft.com/office/drawing/2014/main" id="{76351CD7-81AF-4116-B0D7-9D92CCAF44EB}"/>
              </a:ext>
            </a:extLst>
          </p:cNvPr>
          <p:cNvSpPr>
            <a:spLocks noEditPoints="1"/>
          </p:cNvSpPr>
          <p:nvPr/>
        </p:nvSpPr>
        <p:spPr bwMode="auto">
          <a:xfrm>
            <a:off x="3528804" y="2827840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30" name="Freeform 54">
            <a:extLst>
              <a:ext uri="{FF2B5EF4-FFF2-40B4-BE49-F238E27FC236}">
                <a16:creationId xmlns:a16="http://schemas.microsoft.com/office/drawing/2014/main" id="{6A2DDAFF-0808-4F51-B346-FDB1C6F21B1C}"/>
              </a:ext>
            </a:extLst>
          </p:cNvPr>
          <p:cNvSpPr>
            <a:spLocks noEditPoints="1"/>
          </p:cNvSpPr>
          <p:nvPr/>
        </p:nvSpPr>
        <p:spPr bwMode="auto">
          <a:xfrm>
            <a:off x="3816724" y="2827840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31" name="Freeform 54">
            <a:extLst>
              <a:ext uri="{FF2B5EF4-FFF2-40B4-BE49-F238E27FC236}">
                <a16:creationId xmlns:a16="http://schemas.microsoft.com/office/drawing/2014/main" id="{F6941FA2-E9EF-45D7-82D4-B93920C1ADF1}"/>
              </a:ext>
            </a:extLst>
          </p:cNvPr>
          <p:cNvSpPr>
            <a:spLocks noEditPoints="1"/>
          </p:cNvSpPr>
          <p:nvPr/>
        </p:nvSpPr>
        <p:spPr bwMode="auto">
          <a:xfrm>
            <a:off x="4104644" y="2827840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32" name="Freeform 54">
            <a:extLst>
              <a:ext uri="{FF2B5EF4-FFF2-40B4-BE49-F238E27FC236}">
                <a16:creationId xmlns:a16="http://schemas.microsoft.com/office/drawing/2014/main" id="{09306089-EE43-4EB1-A1D6-7D87C62C13CA}"/>
              </a:ext>
            </a:extLst>
          </p:cNvPr>
          <p:cNvSpPr>
            <a:spLocks noEditPoints="1"/>
          </p:cNvSpPr>
          <p:nvPr/>
        </p:nvSpPr>
        <p:spPr bwMode="auto">
          <a:xfrm>
            <a:off x="4392563" y="2827840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33" name="Freeform 54">
            <a:extLst>
              <a:ext uri="{FF2B5EF4-FFF2-40B4-BE49-F238E27FC236}">
                <a16:creationId xmlns:a16="http://schemas.microsoft.com/office/drawing/2014/main" id="{086622EA-F134-46ED-87DD-EA494E3814F8}"/>
              </a:ext>
            </a:extLst>
          </p:cNvPr>
          <p:cNvSpPr>
            <a:spLocks noEditPoints="1"/>
          </p:cNvSpPr>
          <p:nvPr/>
        </p:nvSpPr>
        <p:spPr bwMode="auto">
          <a:xfrm>
            <a:off x="4683324" y="2827840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34" name="Freeform 54">
            <a:extLst>
              <a:ext uri="{FF2B5EF4-FFF2-40B4-BE49-F238E27FC236}">
                <a16:creationId xmlns:a16="http://schemas.microsoft.com/office/drawing/2014/main" id="{4B54F2A7-C92D-41A0-B376-2597AA551902}"/>
              </a:ext>
            </a:extLst>
          </p:cNvPr>
          <p:cNvSpPr>
            <a:spLocks noEditPoints="1"/>
          </p:cNvSpPr>
          <p:nvPr/>
        </p:nvSpPr>
        <p:spPr bwMode="auto">
          <a:xfrm>
            <a:off x="4958976" y="2827840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35" name="Freeform 54">
            <a:extLst>
              <a:ext uri="{FF2B5EF4-FFF2-40B4-BE49-F238E27FC236}">
                <a16:creationId xmlns:a16="http://schemas.microsoft.com/office/drawing/2014/main" id="{CFF6D370-5593-4BAE-B3E5-E212720080B0}"/>
              </a:ext>
            </a:extLst>
          </p:cNvPr>
          <p:cNvSpPr>
            <a:spLocks noEditPoints="1"/>
          </p:cNvSpPr>
          <p:nvPr/>
        </p:nvSpPr>
        <p:spPr bwMode="auto">
          <a:xfrm>
            <a:off x="5246896" y="2827840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36" name="Freeform 54">
            <a:extLst>
              <a:ext uri="{FF2B5EF4-FFF2-40B4-BE49-F238E27FC236}">
                <a16:creationId xmlns:a16="http://schemas.microsoft.com/office/drawing/2014/main" id="{1FA4F1CD-A3D8-4194-BDAD-25B25020161B}"/>
              </a:ext>
            </a:extLst>
          </p:cNvPr>
          <p:cNvSpPr>
            <a:spLocks noEditPoints="1"/>
          </p:cNvSpPr>
          <p:nvPr/>
        </p:nvSpPr>
        <p:spPr bwMode="auto">
          <a:xfrm>
            <a:off x="5534816" y="2827840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37" name="Freeform 54">
            <a:extLst>
              <a:ext uri="{FF2B5EF4-FFF2-40B4-BE49-F238E27FC236}">
                <a16:creationId xmlns:a16="http://schemas.microsoft.com/office/drawing/2014/main" id="{BC964B38-6CCB-47F0-8992-DEBE6E6BB942}"/>
              </a:ext>
            </a:extLst>
          </p:cNvPr>
          <p:cNvSpPr>
            <a:spLocks noEditPoints="1"/>
          </p:cNvSpPr>
          <p:nvPr/>
        </p:nvSpPr>
        <p:spPr bwMode="auto">
          <a:xfrm>
            <a:off x="5822735" y="2827840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38" name="Freeform 54">
            <a:extLst>
              <a:ext uri="{FF2B5EF4-FFF2-40B4-BE49-F238E27FC236}">
                <a16:creationId xmlns:a16="http://schemas.microsoft.com/office/drawing/2014/main" id="{0E35EC61-33E6-48B9-85AC-7A5EE5263E7C}"/>
              </a:ext>
            </a:extLst>
          </p:cNvPr>
          <p:cNvSpPr>
            <a:spLocks noEditPoints="1"/>
          </p:cNvSpPr>
          <p:nvPr/>
        </p:nvSpPr>
        <p:spPr bwMode="auto">
          <a:xfrm>
            <a:off x="6113496" y="2827840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39" name="Freeform 54">
            <a:extLst>
              <a:ext uri="{FF2B5EF4-FFF2-40B4-BE49-F238E27FC236}">
                <a16:creationId xmlns:a16="http://schemas.microsoft.com/office/drawing/2014/main" id="{65C80A49-FABB-45BE-A1B4-C0137E254B71}"/>
              </a:ext>
            </a:extLst>
          </p:cNvPr>
          <p:cNvSpPr>
            <a:spLocks noEditPoints="1"/>
          </p:cNvSpPr>
          <p:nvPr/>
        </p:nvSpPr>
        <p:spPr bwMode="auto">
          <a:xfrm>
            <a:off x="659940" y="3218800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40" name="Freeform 54">
            <a:extLst>
              <a:ext uri="{FF2B5EF4-FFF2-40B4-BE49-F238E27FC236}">
                <a16:creationId xmlns:a16="http://schemas.microsoft.com/office/drawing/2014/main" id="{F58C4D9E-819D-4F98-9A60-4A0A6DDC3CC1}"/>
              </a:ext>
            </a:extLst>
          </p:cNvPr>
          <p:cNvSpPr>
            <a:spLocks noEditPoints="1"/>
          </p:cNvSpPr>
          <p:nvPr/>
        </p:nvSpPr>
        <p:spPr bwMode="auto">
          <a:xfrm>
            <a:off x="947860" y="3218800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41" name="Freeform 54">
            <a:extLst>
              <a:ext uri="{FF2B5EF4-FFF2-40B4-BE49-F238E27FC236}">
                <a16:creationId xmlns:a16="http://schemas.microsoft.com/office/drawing/2014/main" id="{6B81D930-C58A-40E9-9A93-EA50EE423935}"/>
              </a:ext>
            </a:extLst>
          </p:cNvPr>
          <p:cNvSpPr>
            <a:spLocks noEditPoints="1"/>
          </p:cNvSpPr>
          <p:nvPr/>
        </p:nvSpPr>
        <p:spPr bwMode="auto">
          <a:xfrm>
            <a:off x="1235780" y="3218800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43" name="Freeform 54">
            <a:extLst>
              <a:ext uri="{FF2B5EF4-FFF2-40B4-BE49-F238E27FC236}">
                <a16:creationId xmlns:a16="http://schemas.microsoft.com/office/drawing/2014/main" id="{CF180362-1A66-460D-BEBE-2BB2585F334F}"/>
              </a:ext>
            </a:extLst>
          </p:cNvPr>
          <p:cNvSpPr>
            <a:spLocks noEditPoints="1"/>
          </p:cNvSpPr>
          <p:nvPr/>
        </p:nvSpPr>
        <p:spPr bwMode="auto">
          <a:xfrm>
            <a:off x="1523699" y="3218800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44" name="Freeform 54">
            <a:extLst>
              <a:ext uri="{FF2B5EF4-FFF2-40B4-BE49-F238E27FC236}">
                <a16:creationId xmlns:a16="http://schemas.microsoft.com/office/drawing/2014/main" id="{15F19B5C-E848-49BC-A403-9DAEA15CCEA4}"/>
              </a:ext>
            </a:extLst>
          </p:cNvPr>
          <p:cNvSpPr>
            <a:spLocks noEditPoints="1"/>
          </p:cNvSpPr>
          <p:nvPr/>
        </p:nvSpPr>
        <p:spPr bwMode="auto">
          <a:xfrm>
            <a:off x="1814460" y="3218800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46" name="Freeform 54">
            <a:extLst>
              <a:ext uri="{FF2B5EF4-FFF2-40B4-BE49-F238E27FC236}">
                <a16:creationId xmlns:a16="http://schemas.microsoft.com/office/drawing/2014/main" id="{226DD2B0-F393-4C87-9BBF-E1BE24FFDD0B}"/>
              </a:ext>
            </a:extLst>
          </p:cNvPr>
          <p:cNvSpPr>
            <a:spLocks noEditPoints="1"/>
          </p:cNvSpPr>
          <p:nvPr/>
        </p:nvSpPr>
        <p:spPr bwMode="auto">
          <a:xfrm>
            <a:off x="2090112" y="3218800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47" name="Freeform 54">
            <a:extLst>
              <a:ext uri="{FF2B5EF4-FFF2-40B4-BE49-F238E27FC236}">
                <a16:creationId xmlns:a16="http://schemas.microsoft.com/office/drawing/2014/main" id="{F8E99282-7B90-47F8-A976-C60D063DD9F8}"/>
              </a:ext>
            </a:extLst>
          </p:cNvPr>
          <p:cNvSpPr>
            <a:spLocks noEditPoints="1"/>
          </p:cNvSpPr>
          <p:nvPr/>
        </p:nvSpPr>
        <p:spPr bwMode="auto">
          <a:xfrm>
            <a:off x="2378032" y="3218800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48" name="Freeform 54">
            <a:extLst>
              <a:ext uri="{FF2B5EF4-FFF2-40B4-BE49-F238E27FC236}">
                <a16:creationId xmlns:a16="http://schemas.microsoft.com/office/drawing/2014/main" id="{8142FE33-835F-494E-A9A2-FA569C81D0DC}"/>
              </a:ext>
            </a:extLst>
          </p:cNvPr>
          <p:cNvSpPr>
            <a:spLocks noEditPoints="1"/>
          </p:cNvSpPr>
          <p:nvPr/>
        </p:nvSpPr>
        <p:spPr bwMode="auto">
          <a:xfrm>
            <a:off x="2665952" y="3218800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49" name="Freeform 54">
            <a:extLst>
              <a:ext uri="{FF2B5EF4-FFF2-40B4-BE49-F238E27FC236}">
                <a16:creationId xmlns:a16="http://schemas.microsoft.com/office/drawing/2014/main" id="{AAE5AED4-F1B8-4A52-A61F-7F21D2B2AB2F}"/>
              </a:ext>
            </a:extLst>
          </p:cNvPr>
          <p:cNvSpPr>
            <a:spLocks noEditPoints="1"/>
          </p:cNvSpPr>
          <p:nvPr/>
        </p:nvSpPr>
        <p:spPr bwMode="auto">
          <a:xfrm>
            <a:off x="2953871" y="3218800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50" name="Freeform 54">
            <a:extLst>
              <a:ext uri="{FF2B5EF4-FFF2-40B4-BE49-F238E27FC236}">
                <a16:creationId xmlns:a16="http://schemas.microsoft.com/office/drawing/2014/main" id="{247B086C-CF0E-473D-BF51-5C6C9BEE9B58}"/>
              </a:ext>
            </a:extLst>
          </p:cNvPr>
          <p:cNvSpPr>
            <a:spLocks noEditPoints="1"/>
          </p:cNvSpPr>
          <p:nvPr/>
        </p:nvSpPr>
        <p:spPr bwMode="auto">
          <a:xfrm>
            <a:off x="3244632" y="3218800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51" name="Freeform 54">
            <a:extLst>
              <a:ext uri="{FF2B5EF4-FFF2-40B4-BE49-F238E27FC236}">
                <a16:creationId xmlns:a16="http://schemas.microsoft.com/office/drawing/2014/main" id="{5FF06209-D6B8-438D-AC9E-D034C7FCA44E}"/>
              </a:ext>
            </a:extLst>
          </p:cNvPr>
          <p:cNvSpPr>
            <a:spLocks noEditPoints="1"/>
          </p:cNvSpPr>
          <p:nvPr/>
        </p:nvSpPr>
        <p:spPr bwMode="auto">
          <a:xfrm>
            <a:off x="3528804" y="3218800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52" name="Freeform 54">
            <a:extLst>
              <a:ext uri="{FF2B5EF4-FFF2-40B4-BE49-F238E27FC236}">
                <a16:creationId xmlns:a16="http://schemas.microsoft.com/office/drawing/2014/main" id="{8869AD57-3208-4D5C-8FBC-610C44CBD75B}"/>
              </a:ext>
            </a:extLst>
          </p:cNvPr>
          <p:cNvSpPr>
            <a:spLocks noEditPoints="1"/>
          </p:cNvSpPr>
          <p:nvPr/>
        </p:nvSpPr>
        <p:spPr bwMode="auto">
          <a:xfrm>
            <a:off x="3816724" y="3218800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53" name="Freeform 54">
            <a:extLst>
              <a:ext uri="{FF2B5EF4-FFF2-40B4-BE49-F238E27FC236}">
                <a16:creationId xmlns:a16="http://schemas.microsoft.com/office/drawing/2014/main" id="{705323FB-D3C3-417A-854F-7C15EE8DBE7F}"/>
              </a:ext>
            </a:extLst>
          </p:cNvPr>
          <p:cNvSpPr>
            <a:spLocks noEditPoints="1"/>
          </p:cNvSpPr>
          <p:nvPr/>
        </p:nvSpPr>
        <p:spPr bwMode="auto">
          <a:xfrm>
            <a:off x="4104644" y="3218800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54" name="Freeform 54">
            <a:extLst>
              <a:ext uri="{FF2B5EF4-FFF2-40B4-BE49-F238E27FC236}">
                <a16:creationId xmlns:a16="http://schemas.microsoft.com/office/drawing/2014/main" id="{37439F70-325B-44BF-846B-0D9A2E8ED68B}"/>
              </a:ext>
            </a:extLst>
          </p:cNvPr>
          <p:cNvSpPr>
            <a:spLocks noEditPoints="1"/>
          </p:cNvSpPr>
          <p:nvPr/>
        </p:nvSpPr>
        <p:spPr bwMode="auto">
          <a:xfrm>
            <a:off x="4392563" y="3218800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8B78CF0F-4AB3-4FDD-B1BD-D4D99FD0A099}"/>
              </a:ext>
            </a:extLst>
          </p:cNvPr>
          <p:cNvSpPr>
            <a:spLocks noEditPoints="1"/>
          </p:cNvSpPr>
          <p:nvPr/>
        </p:nvSpPr>
        <p:spPr bwMode="auto">
          <a:xfrm>
            <a:off x="4683324" y="3218800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56" name="Freeform 54">
            <a:extLst>
              <a:ext uri="{FF2B5EF4-FFF2-40B4-BE49-F238E27FC236}">
                <a16:creationId xmlns:a16="http://schemas.microsoft.com/office/drawing/2014/main" id="{AE862DD7-9CA2-4B77-8438-908E42140203}"/>
              </a:ext>
            </a:extLst>
          </p:cNvPr>
          <p:cNvSpPr>
            <a:spLocks noEditPoints="1"/>
          </p:cNvSpPr>
          <p:nvPr/>
        </p:nvSpPr>
        <p:spPr bwMode="auto">
          <a:xfrm>
            <a:off x="4958976" y="3218800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57" name="Freeform 54">
            <a:extLst>
              <a:ext uri="{FF2B5EF4-FFF2-40B4-BE49-F238E27FC236}">
                <a16:creationId xmlns:a16="http://schemas.microsoft.com/office/drawing/2014/main" id="{3E12D5CD-E548-43D8-9B4B-2BBDF7623F5F}"/>
              </a:ext>
            </a:extLst>
          </p:cNvPr>
          <p:cNvSpPr>
            <a:spLocks noEditPoints="1"/>
          </p:cNvSpPr>
          <p:nvPr/>
        </p:nvSpPr>
        <p:spPr bwMode="auto">
          <a:xfrm>
            <a:off x="5246896" y="3218800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58" name="Freeform 54">
            <a:extLst>
              <a:ext uri="{FF2B5EF4-FFF2-40B4-BE49-F238E27FC236}">
                <a16:creationId xmlns:a16="http://schemas.microsoft.com/office/drawing/2014/main" id="{5B6CBD3C-CEF2-48CE-BBE9-EC34B4B4E601}"/>
              </a:ext>
            </a:extLst>
          </p:cNvPr>
          <p:cNvSpPr>
            <a:spLocks noEditPoints="1"/>
          </p:cNvSpPr>
          <p:nvPr/>
        </p:nvSpPr>
        <p:spPr bwMode="auto">
          <a:xfrm>
            <a:off x="5534816" y="3218800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59" name="Freeform 54">
            <a:extLst>
              <a:ext uri="{FF2B5EF4-FFF2-40B4-BE49-F238E27FC236}">
                <a16:creationId xmlns:a16="http://schemas.microsoft.com/office/drawing/2014/main" id="{4360A8F3-E290-47C5-B14A-4D82584EA3A5}"/>
              </a:ext>
            </a:extLst>
          </p:cNvPr>
          <p:cNvSpPr>
            <a:spLocks noEditPoints="1"/>
          </p:cNvSpPr>
          <p:nvPr/>
        </p:nvSpPr>
        <p:spPr bwMode="auto">
          <a:xfrm>
            <a:off x="5822735" y="3218800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60" name="Freeform 54">
            <a:extLst>
              <a:ext uri="{FF2B5EF4-FFF2-40B4-BE49-F238E27FC236}">
                <a16:creationId xmlns:a16="http://schemas.microsoft.com/office/drawing/2014/main" id="{2B6AD758-0497-4D38-B926-692A4D6D702E}"/>
              </a:ext>
            </a:extLst>
          </p:cNvPr>
          <p:cNvSpPr>
            <a:spLocks noEditPoints="1"/>
          </p:cNvSpPr>
          <p:nvPr/>
        </p:nvSpPr>
        <p:spPr bwMode="auto">
          <a:xfrm>
            <a:off x="6113496" y="3218800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61" name="Freeform 54">
            <a:extLst>
              <a:ext uri="{FF2B5EF4-FFF2-40B4-BE49-F238E27FC236}">
                <a16:creationId xmlns:a16="http://schemas.microsoft.com/office/drawing/2014/main" id="{BE00BC8F-8418-4A91-A06E-16676319F3C4}"/>
              </a:ext>
            </a:extLst>
          </p:cNvPr>
          <p:cNvSpPr>
            <a:spLocks noEditPoints="1"/>
          </p:cNvSpPr>
          <p:nvPr/>
        </p:nvSpPr>
        <p:spPr bwMode="auto">
          <a:xfrm>
            <a:off x="659940" y="3622102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62" name="Freeform 54">
            <a:extLst>
              <a:ext uri="{FF2B5EF4-FFF2-40B4-BE49-F238E27FC236}">
                <a16:creationId xmlns:a16="http://schemas.microsoft.com/office/drawing/2014/main" id="{57B1EE3A-8857-4C90-850C-D8CF9D1B2A03}"/>
              </a:ext>
            </a:extLst>
          </p:cNvPr>
          <p:cNvSpPr>
            <a:spLocks noEditPoints="1"/>
          </p:cNvSpPr>
          <p:nvPr/>
        </p:nvSpPr>
        <p:spPr bwMode="auto">
          <a:xfrm>
            <a:off x="947860" y="3622102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63" name="Freeform 54">
            <a:extLst>
              <a:ext uri="{FF2B5EF4-FFF2-40B4-BE49-F238E27FC236}">
                <a16:creationId xmlns:a16="http://schemas.microsoft.com/office/drawing/2014/main" id="{14A1507C-A49D-44F8-9370-2720CA799036}"/>
              </a:ext>
            </a:extLst>
          </p:cNvPr>
          <p:cNvSpPr>
            <a:spLocks noEditPoints="1"/>
          </p:cNvSpPr>
          <p:nvPr/>
        </p:nvSpPr>
        <p:spPr bwMode="auto">
          <a:xfrm>
            <a:off x="1235780" y="3622102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64" name="Freeform 54">
            <a:extLst>
              <a:ext uri="{FF2B5EF4-FFF2-40B4-BE49-F238E27FC236}">
                <a16:creationId xmlns:a16="http://schemas.microsoft.com/office/drawing/2014/main" id="{7E44E6FA-3568-40DF-A1C6-6C773221E477}"/>
              </a:ext>
            </a:extLst>
          </p:cNvPr>
          <p:cNvSpPr>
            <a:spLocks noEditPoints="1"/>
          </p:cNvSpPr>
          <p:nvPr/>
        </p:nvSpPr>
        <p:spPr bwMode="auto">
          <a:xfrm>
            <a:off x="1523699" y="3622102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65" name="Freeform 54">
            <a:extLst>
              <a:ext uri="{FF2B5EF4-FFF2-40B4-BE49-F238E27FC236}">
                <a16:creationId xmlns:a16="http://schemas.microsoft.com/office/drawing/2014/main" id="{F01A1135-B0D5-4BAC-BBEB-73B8BA76EA4D}"/>
              </a:ext>
            </a:extLst>
          </p:cNvPr>
          <p:cNvSpPr>
            <a:spLocks noEditPoints="1"/>
          </p:cNvSpPr>
          <p:nvPr/>
        </p:nvSpPr>
        <p:spPr bwMode="auto">
          <a:xfrm>
            <a:off x="1814460" y="3622102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66" name="Freeform 54">
            <a:extLst>
              <a:ext uri="{FF2B5EF4-FFF2-40B4-BE49-F238E27FC236}">
                <a16:creationId xmlns:a16="http://schemas.microsoft.com/office/drawing/2014/main" id="{2CC1500C-5F57-4359-9A14-207746128808}"/>
              </a:ext>
            </a:extLst>
          </p:cNvPr>
          <p:cNvSpPr>
            <a:spLocks noEditPoints="1"/>
          </p:cNvSpPr>
          <p:nvPr/>
        </p:nvSpPr>
        <p:spPr bwMode="auto">
          <a:xfrm>
            <a:off x="2090112" y="3622102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67" name="Freeform 54">
            <a:extLst>
              <a:ext uri="{FF2B5EF4-FFF2-40B4-BE49-F238E27FC236}">
                <a16:creationId xmlns:a16="http://schemas.microsoft.com/office/drawing/2014/main" id="{EEB99454-F9AC-4BAD-B830-EF53EC701A24}"/>
              </a:ext>
            </a:extLst>
          </p:cNvPr>
          <p:cNvSpPr>
            <a:spLocks noEditPoints="1"/>
          </p:cNvSpPr>
          <p:nvPr/>
        </p:nvSpPr>
        <p:spPr bwMode="auto">
          <a:xfrm>
            <a:off x="2378032" y="3622102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68" name="Freeform 54">
            <a:extLst>
              <a:ext uri="{FF2B5EF4-FFF2-40B4-BE49-F238E27FC236}">
                <a16:creationId xmlns:a16="http://schemas.microsoft.com/office/drawing/2014/main" id="{2B211301-99F8-498E-BBD5-F42738F4ACB9}"/>
              </a:ext>
            </a:extLst>
          </p:cNvPr>
          <p:cNvSpPr>
            <a:spLocks noEditPoints="1"/>
          </p:cNvSpPr>
          <p:nvPr/>
        </p:nvSpPr>
        <p:spPr bwMode="auto">
          <a:xfrm>
            <a:off x="2665952" y="3622102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69" name="Freeform 54">
            <a:extLst>
              <a:ext uri="{FF2B5EF4-FFF2-40B4-BE49-F238E27FC236}">
                <a16:creationId xmlns:a16="http://schemas.microsoft.com/office/drawing/2014/main" id="{AC4FAD69-09F5-4830-BA01-838E96418571}"/>
              </a:ext>
            </a:extLst>
          </p:cNvPr>
          <p:cNvSpPr>
            <a:spLocks noEditPoints="1"/>
          </p:cNvSpPr>
          <p:nvPr/>
        </p:nvSpPr>
        <p:spPr bwMode="auto">
          <a:xfrm>
            <a:off x="2953871" y="3622102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70" name="Freeform 54">
            <a:extLst>
              <a:ext uri="{FF2B5EF4-FFF2-40B4-BE49-F238E27FC236}">
                <a16:creationId xmlns:a16="http://schemas.microsoft.com/office/drawing/2014/main" id="{68A7BBB4-13EC-49BA-9C1D-040E18F9A397}"/>
              </a:ext>
            </a:extLst>
          </p:cNvPr>
          <p:cNvSpPr>
            <a:spLocks noEditPoints="1"/>
          </p:cNvSpPr>
          <p:nvPr/>
        </p:nvSpPr>
        <p:spPr bwMode="auto">
          <a:xfrm>
            <a:off x="3244632" y="3622102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71" name="Freeform 54">
            <a:extLst>
              <a:ext uri="{FF2B5EF4-FFF2-40B4-BE49-F238E27FC236}">
                <a16:creationId xmlns:a16="http://schemas.microsoft.com/office/drawing/2014/main" id="{1651BA2D-6C30-48B9-B33E-071D1F44BA4B}"/>
              </a:ext>
            </a:extLst>
          </p:cNvPr>
          <p:cNvSpPr>
            <a:spLocks noEditPoints="1"/>
          </p:cNvSpPr>
          <p:nvPr/>
        </p:nvSpPr>
        <p:spPr bwMode="auto">
          <a:xfrm>
            <a:off x="3528804" y="3622102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72" name="Freeform 54">
            <a:extLst>
              <a:ext uri="{FF2B5EF4-FFF2-40B4-BE49-F238E27FC236}">
                <a16:creationId xmlns:a16="http://schemas.microsoft.com/office/drawing/2014/main" id="{273F66B4-0C4C-4474-B204-573D65FE485F}"/>
              </a:ext>
            </a:extLst>
          </p:cNvPr>
          <p:cNvSpPr>
            <a:spLocks noEditPoints="1"/>
          </p:cNvSpPr>
          <p:nvPr/>
        </p:nvSpPr>
        <p:spPr bwMode="auto">
          <a:xfrm>
            <a:off x="3816724" y="3622102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73" name="Freeform 54">
            <a:extLst>
              <a:ext uri="{FF2B5EF4-FFF2-40B4-BE49-F238E27FC236}">
                <a16:creationId xmlns:a16="http://schemas.microsoft.com/office/drawing/2014/main" id="{EE328267-08AB-4175-B487-CF70C08743EC}"/>
              </a:ext>
            </a:extLst>
          </p:cNvPr>
          <p:cNvSpPr>
            <a:spLocks noEditPoints="1"/>
          </p:cNvSpPr>
          <p:nvPr/>
        </p:nvSpPr>
        <p:spPr bwMode="auto">
          <a:xfrm>
            <a:off x="4104644" y="3622102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74" name="Freeform 54">
            <a:extLst>
              <a:ext uri="{FF2B5EF4-FFF2-40B4-BE49-F238E27FC236}">
                <a16:creationId xmlns:a16="http://schemas.microsoft.com/office/drawing/2014/main" id="{C042434C-31F2-4FD0-9314-F061715119A4}"/>
              </a:ext>
            </a:extLst>
          </p:cNvPr>
          <p:cNvSpPr>
            <a:spLocks noEditPoints="1"/>
          </p:cNvSpPr>
          <p:nvPr/>
        </p:nvSpPr>
        <p:spPr bwMode="auto">
          <a:xfrm>
            <a:off x="4392563" y="3622102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75" name="Freeform 54">
            <a:extLst>
              <a:ext uri="{FF2B5EF4-FFF2-40B4-BE49-F238E27FC236}">
                <a16:creationId xmlns:a16="http://schemas.microsoft.com/office/drawing/2014/main" id="{A7C0BBEF-D9AE-45AF-9D81-AF5E610B6776}"/>
              </a:ext>
            </a:extLst>
          </p:cNvPr>
          <p:cNvSpPr>
            <a:spLocks noEditPoints="1"/>
          </p:cNvSpPr>
          <p:nvPr/>
        </p:nvSpPr>
        <p:spPr bwMode="auto">
          <a:xfrm>
            <a:off x="4683324" y="3622102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76" name="Freeform 54">
            <a:extLst>
              <a:ext uri="{FF2B5EF4-FFF2-40B4-BE49-F238E27FC236}">
                <a16:creationId xmlns:a16="http://schemas.microsoft.com/office/drawing/2014/main" id="{10D5BFC1-7343-4414-8272-572F3017FF9B}"/>
              </a:ext>
            </a:extLst>
          </p:cNvPr>
          <p:cNvSpPr>
            <a:spLocks noEditPoints="1"/>
          </p:cNvSpPr>
          <p:nvPr/>
        </p:nvSpPr>
        <p:spPr bwMode="auto">
          <a:xfrm>
            <a:off x="4958976" y="3622102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77" name="Freeform 54">
            <a:extLst>
              <a:ext uri="{FF2B5EF4-FFF2-40B4-BE49-F238E27FC236}">
                <a16:creationId xmlns:a16="http://schemas.microsoft.com/office/drawing/2014/main" id="{4FB5D379-0EB5-4628-A204-3C271B1DBFDB}"/>
              </a:ext>
            </a:extLst>
          </p:cNvPr>
          <p:cNvSpPr>
            <a:spLocks noEditPoints="1"/>
          </p:cNvSpPr>
          <p:nvPr/>
        </p:nvSpPr>
        <p:spPr bwMode="auto">
          <a:xfrm>
            <a:off x="5246896" y="3622102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78" name="Freeform 54">
            <a:extLst>
              <a:ext uri="{FF2B5EF4-FFF2-40B4-BE49-F238E27FC236}">
                <a16:creationId xmlns:a16="http://schemas.microsoft.com/office/drawing/2014/main" id="{7EDB4A0C-C3F0-422E-84D7-8FE21A419384}"/>
              </a:ext>
            </a:extLst>
          </p:cNvPr>
          <p:cNvSpPr>
            <a:spLocks noEditPoints="1"/>
          </p:cNvSpPr>
          <p:nvPr/>
        </p:nvSpPr>
        <p:spPr bwMode="auto">
          <a:xfrm>
            <a:off x="5534816" y="3622102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79" name="Freeform 54">
            <a:extLst>
              <a:ext uri="{FF2B5EF4-FFF2-40B4-BE49-F238E27FC236}">
                <a16:creationId xmlns:a16="http://schemas.microsoft.com/office/drawing/2014/main" id="{8571DF0D-82B4-4492-B0AC-05EA363DCFC1}"/>
              </a:ext>
            </a:extLst>
          </p:cNvPr>
          <p:cNvSpPr>
            <a:spLocks noEditPoints="1"/>
          </p:cNvSpPr>
          <p:nvPr/>
        </p:nvSpPr>
        <p:spPr bwMode="auto">
          <a:xfrm>
            <a:off x="5822735" y="3622102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0" name="Freeform 54">
            <a:extLst>
              <a:ext uri="{FF2B5EF4-FFF2-40B4-BE49-F238E27FC236}">
                <a16:creationId xmlns:a16="http://schemas.microsoft.com/office/drawing/2014/main" id="{A1B6012F-6581-4C98-93F9-7B770BB9B63A}"/>
              </a:ext>
            </a:extLst>
          </p:cNvPr>
          <p:cNvSpPr>
            <a:spLocks noEditPoints="1"/>
          </p:cNvSpPr>
          <p:nvPr/>
        </p:nvSpPr>
        <p:spPr bwMode="auto">
          <a:xfrm>
            <a:off x="6113496" y="3622102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1" name="Freeform 54">
            <a:extLst>
              <a:ext uri="{FF2B5EF4-FFF2-40B4-BE49-F238E27FC236}">
                <a16:creationId xmlns:a16="http://schemas.microsoft.com/office/drawing/2014/main" id="{B70BC8DF-17C6-4215-9994-48D03797CFCA}"/>
              </a:ext>
            </a:extLst>
          </p:cNvPr>
          <p:cNvSpPr>
            <a:spLocks noEditPoints="1"/>
          </p:cNvSpPr>
          <p:nvPr/>
        </p:nvSpPr>
        <p:spPr bwMode="auto">
          <a:xfrm>
            <a:off x="659940" y="4025403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2" name="Freeform 54">
            <a:extLst>
              <a:ext uri="{FF2B5EF4-FFF2-40B4-BE49-F238E27FC236}">
                <a16:creationId xmlns:a16="http://schemas.microsoft.com/office/drawing/2014/main" id="{317192F6-B8F0-4DFC-970F-3CA20C5AAD64}"/>
              </a:ext>
            </a:extLst>
          </p:cNvPr>
          <p:cNvSpPr>
            <a:spLocks noEditPoints="1"/>
          </p:cNvSpPr>
          <p:nvPr/>
        </p:nvSpPr>
        <p:spPr bwMode="auto">
          <a:xfrm>
            <a:off x="947860" y="4025403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3" name="Freeform 54">
            <a:extLst>
              <a:ext uri="{FF2B5EF4-FFF2-40B4-BE49-F238E27FC236}">
                <a16:creationId xmlns:a16="http://schemas.microsoft.com/office/drawing/2014/main" id="{A9000BBA-70B7-485A-97CB-E5572B5004DC}"/>
              </a:ext>
            </a:extLst>
          </p:cNvPr>
          <p:cNvSpPr>
            <a:spLocks noEditPoints="1"/>
          </p:cNvSpPr>
          <p:nvPr/>
        </p:nvSpPr>
        <p:spPr bwMode="auto">
          <a:xfrm>
            <a:off x="1235780" y="4025403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4" name="Freeform 54">
            <a:extLst>
              <a:ext uri="{FF2B5EF4-FFF2-40B4-BE49-F238E27FC236}">
                <a16:creationId xmlns:a16="http://schemas.microsoft.com/office/drawing/2014/main" id="{63311E9F-2BB4-4ADF-A15A-5EDFF8F99DF0}"/>
              </a:ext>
            </a:extLst>
          </p:cNvPr>
          <p:cNvSpPr>
            <a:spLocks noEditPoints="1"/>
          </p:cNvSpPr>
          <p:nvPr/>
        </p:nvSpPr>
        <p:spPr bwMode="auto">
          <a:xfrm>
            <a:off x="1523699" y="4025403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5" name="Freeform 54">
            <a:extLst>
              <a:ext uri="{FF2B5EF4-FFF2-40B4-BE49-F238E27FC236}">
                <a16:creationId xmlns:a16="http://schemas.microsoft.com/office/drawing/2014/main" id="{967B7281-2A9B-4D8E-8D37-074A5B7E1B22}"/>
              </a:ext>
            </a:extLst>
          </p:cNvPr>
          <p:cNvSpPr>
            <a:spLocks noEditPoints="1"/>
          </p:cNvSpPr>
          <p:nvPr/>
        </p:nvSpPr>
        <p:spPr bwMode="auto">
          <a:xfrm>
            <a:off x="1814460" y="4025403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6" name="Freeform 54">
            <a:extLst>
              <a:ext uri="{FF2B5EF4-FFF2-40B4-BE49-F238E27FC236}">
                <a16:creationId xmlns:a16="http://schemas.microsoft.com/office/drawing/2014/main" id="{5E1075C3-52A5-4943-873D-0ADABEE2C6FE}"/>
              </a:ext>
            </a:extLst>
          </p:cNvPr>
          <p:cNvSpPr>
            <a:spLocks noEditPoints="1"/>
          </p:cNvSpPr>
          <p:nvPr/>
        </p:nvSpPr>
        <p:spPr bwMode="auto">
          <a:xfrm>
            <a:off x="2090112" y="4025403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7" name="Freeform 54">
            <a:extLst>
              <a:ext uri="{FF2B5EF4-FFF2-40B4-BE49-F238E27FC236}">
                <a16:creationId xmlns:a16="http://schemas.microsoft.com/office/drawing/2014/main" id="{C489B1F9-0E9F-49CB-8FE0-D605C67223CD}"/>
              </a:ext>
            </a:extLst>
          </p:cNvPr>
          <p:cNvSpPr>
            <a:spLocks noEditPoints="1"/>
          </p:cNvSpPr>
          <p:nvPr/>
        </p:nvSpPr>
        <p:spPr bwMode="auto">
          <a:xfrm>
            <a:off x="2378032" y="4025403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8" name="Freeform 54">
            <a:extLst>
              <a:ext uri="{FF2B5EF4-FFF2-40B4-BE49-F238E27FC236}">
                <a16:creationId xmlns:a16="http://schemas.microsoft.com/office/drawing/2014/main" id="{7673141C-ED3E-4FEC-878E-1B8563F90B22}"/>
              </a:ext>
            </a:extLst>
          </p:cNvPr>
          <p:cNvSpPr>
            <a:spLocks noEditPoints="1"/>
          </p:cNvSpPr>
          <p:nvPr/>
        </p:nvSpPr>
        <p:spPr bwMode="auto">
          <a:xfrm>
            <a:off x="2665952" y="4025403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9" name="Freeform 54">
            <a:extLst>
              <a:ext uri="{FF2B5EF4-FFF2-40B4-BE49-F238E27FC236}">
                <a16:creationId xmlns:a16="http://schemas.microsoft.com/office/drawing/2014/main" id="{93B245C5-8FF4-4828-9C1D-A6397049F5B8}"/>
              </a:ext>
            </a:extLst>
          </p:cNvPr>
          <p:cNvSpPr>
            <a:spLocks noEditPoints="1"/>
          </p:cNvSpPr>
          <p:nvPr/>
        </p:nvSpPr>
        <p:spPr bwMode="auto">
          <a:xfrm>
            <a:off x="2953871" y="4025403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90" name="Freeform 54">
            <a:extLst>
              <a:ext uri="{FF2B5EF4-FFF2-40B4-BE49-F238E27FC236}">
                <a16:creationId xmlns:a16="http://schemas.microsoft.com/office/drawing/2014/main" id="{10229CAF-5335-417F-99D0-8A5C2F833322}"/>
              </a:ext>
            </a:extLst>
          </p:cNvPr>
          <p:cNvSpPr>
            <a:spLocks noEditPoints="1"/>
          </p:cNvSpPr>
          <p:nvPr/>
        </p:nvSpPr>
        <p:spPr bwMode="auto">
          <a:xfrm>
            <a:off x="3244632" y="4025403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91" name="Freeform 54">
            <a:extLst>
              <a:ext uri="{FF2B5EF4-FFF2-40B4-BE49-F238E27FC236}">
                <a16:creationId xmlns:a16="http://schemas.microsoft.com/office/drawing/2014/main" id="{6A10F5F9-59E4-4AA9-BD38-D1344B06752A}"/>
              </a:ext>
            </a:extLst>
          </p:cNvPr>
          <p:cNvSpPr>
            <a:spLocks noEditPoints="1"/>
          </p:cNvSpPr>
          <p:nvPr/>
        </p:nvSpPr>
        <p:spPr bwMode="auto">
          <a:xfrm>
            <a:off x="3528804" y="4025403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92" name="Freeform 54">
            <a:extLst>
              <a:ext uri="{FF2B5EF4-FFF2-40B4-BE49-F238E27FC236}">
                <a16:creationId xmlns:a16="http://schemas.microsoft.com/office/drawing/2014/main" id="{AB15C55C-4311-4660-B1E5-C1200AE5C640}"/>
              </a:ext>
            </a:extLst>
          </p:cNvPr>
          <p:cNvSpPr>
            <a:spLocks noEditPoints="1"/>
          </p:cNvSpPr>
          <p:nvPr/>
        </p:nvSpPr>
        <p:spPr bwMode="auto">
          <a:xfrm>
            <a:off x="3816724" y="4025403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93" name="Freeform 54">
            <a:extLst>
              <a:ext uri="{FF2B5EF4-FFF2-40B4-BE49-F238E27FC236}">
                <a16:creationId xmlns:a16="http://schemas.microsoft.com/office/drawing/2014/main" id="{1FB40A88-12EE-4C1C-AF18-C17F4EA419D2}"/>
              </a:ext>
            </a:extLst>
          </p:cNvPr>
          <p:cNvSpPr>
            <a:spLocks noEditPoints="1"/>
          </p:cNvSpPr>
          <p:nvPr/>
        </p:nvSpPr>
        <p:spPr bwMode="auto">
          <a:xfrm>
            <a:off x="4104644" y="4025403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94" name="Freeform 54">
            <a:extLst>
              <a:ext uri="{FF2B5EF4-FFF2-40B4-BE49-F238E27FC236}">
                <a16:creationId xmlns:a16="http://schemas.microsoft.com/office/drawing/2014/main" id="{C2E52795-D6E8-471F-82A8-49996EA6D840}"/>
              </a:ext>
            </a:extLst>
          </p:cNvPr>
          <p:cNvSpPr>
            <a:spLocks noEditPoints="1"/>
          </p:cNvSpPr>
          <p:nvPr/>
        </p:nvSpPr>
        <p:spPr bwMode="auto">
          <a:xfrm>
            <a:off x="4392563" y="4025403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95" name="Freeform 54">
            <a:extLst>
              <a:ext uri="{FF2B5EF4-FFF2-40B4-BE49-F238E27FC236}">
                <a16:creationId xmlns:a16="http://schemas.microsoft.com/office/drawing/2014/main" id="{59CBE5A0-0419-4447-AFB2-ACD7C7141992}"/>
              </a:ext>
            </a:extLst>
          </p:cNvPr>
          <p:cNvSpPr>
            <a:spLocks noEditPoints="1"/>
          </p:cNvSpPr>
          <p:nvPr/>
        </p:nvSpPr>
        <p:spPr bwMode="auto">
          <a:xfrm>
            <a:off x="4683324" y="4025403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96" name="Freeform 54">
            <a:extLst>
              <a:ext uri="{FF2B5EF4-FFF2-40B4-BE49-F238E27FC236}">
                <a16:creationId xmlns:a16="http://schemas.microsoft.com/office/drawing/2014/main" id="{6661A081-568E-42A8-A6EA-F1282AF38585}"/>
              </a:ext>
            </a:extLst>
          </p:cNvPr>
          <p:cNvSpPr>
            <a:spLocks noEditPoints="1"/>
          </p:cNvSpPr>
          <p:nvPr/>
        </p:nvSpPr>
        <p:spPr bwMode="auto">
          <a:xfrm>
            <a:off x="4958976" y="4025403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97" name="Freeform 54">
            <a:extLst>
              <a:ext uri="{FF2B5EF4-FFF2-40B4-BE49-F238E27FC236}">
                <a16:creationId xmlns:a16="http://schemas.microsoft.com/office/drawing/2014/main" id="{24D86ED5-B9B7-4A7E-8FD8-C49ED2DA627D}"/>
              </a:ext>
            </a:extLst>
          </p:cNvPr>
          <p:cNvSpPr>
            <a:spLocks noEditPoints="1"/>
          </p:cNvSpPr>
          <p:nvPr/>
        </p:nvSpPr>
        <p:spPr bwMode="auto">
          <a:xfrm>
            <a:off x="5246896" y="4025403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98" name="Freeform 54">
            <a:extLst>
              <a:ext uri="{FF2B5EF4-FFF2-40B4-BE49-F238E27FC236}">
                <a16:creationId xmlns:a16="http://schemas.microsoft.com/office/drawing/2014/main" id="{B3C9885C-9165-43B7-A510-C0A3E6984D44}"/>
              </a:ext>
            </a:extLst>
          </p:cNvPr>
          <p:cNvSpPr>
            <a:spLocks noEditPoints="1"/>
          </p:cNvSpPr>
          <p:nvPr/>
        </p:nvSpPr>
        <p:spPr bwMode="auto">
          <a:xfrm>
            <a:off x="5534816" y="4025403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99" name="Freeform 54">
            <a:extLst>
              <a:ext uri="{FF2B5EF4-FFF2-40B4-BE49-F238E27FC236}">
                <a16:creationId xmlns:a16="http://schemas.microsoft.com/office/drawing/2014/main" id="{BEDDC66B-A1D4-4FF4-8423-49CD0D5DB568}"/>
              </a:ext>
            </a:extLst>
          </p:cNvPr>
          <p:cNvSpPr>
            <a:spLocks noEditPoints="1"/>
          </p:cNvSpPr>
          <p:nvPr/>
        </p:nvSpPr>
        <p:spPr bwMode="auto">
          <a:xfrm>
            <a:off x="5822735" y="4025403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00" name="Freeform 54">
            <a:extLst>
              <a:ext uri="{FF2B5EF4-FFF2-40B4-BE49-F238E27FC236}">
                <a16:creationId xmlns:a16="http://schemas.microsoft.com/office/drawing/2014/main" id="{6099F84B-6BD9-470E-A39E-5E33E90F6597}"/>
              </a:ext>
            </a:extLst>
          </p:cNvPr>
          <p:cNvSpPr>
            <a:spLocks noEditPoints="1"/>
          </p:cNvSpPr>
          <p:nvPr/>
        </p:nvSpPr>
        <p:spPr bwMode="auto">
          <a:xfrm>
            <a:off x="6113496" y="4025403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01" name="Freeform 54">
            <a:extLst>
              <a:ext uri="{FF2B5EF4-FFF2-40B4-BE49-F238E27FC236}">
                <a16:creationId xmlns:a16="http://schemas.microsoft.com/office/drawing/2014/main" id="{1F6039E9-E85A-4C22-8717-6A8F701FF5D1}"/>
              </a:ext>
            </a:extLst>
          </p:cNvPr>
          <p:cNvSpPr>
            <a:spLocks noEditPoints="1"/>
          </p:cNvSpPr>
          <p:nvPr/>
        </p:nvSpPr>
        <p:spPr bwMode="auto">
          <a:xfrm>
            <a:off x="659940" y="4428704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02" name="Freeform 54">
            <a:extLst>
              <a:ext uri="{FF2B5EF4-FFF2-40B4-BE49-F238E27FC236}">
                <a16:creationId xmlns:a16="http://schemas.microsoft.com/office/drawing/2014/main" id="{34F334BB-44FE-48D1-909A-0C722E5A53E9}"/>
              </a:ext>
            </a:extLst>
          </p:cNvPr>
          <p:cNvSpPr>
            <a:spLocks noEditPoints="1"/>
          </p:cNvSpPr>
          <p:nvPr/>
        </p:nvSpPr>
        <p:spPr bwMode="auto">
          <a:xfrm>
            <a:off x="947860" y="4428704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03" name="Freeform 54">
            <a:extLst>
              <a:ext uri="{FF2B5EF4-FFF2-40B4-BE49-F238E27FC236}">
                <a16:creationId xmlns:a16="http://schemas.microsoft.com/office/drawing/2014/main" id="{6703AEED-3673-4A3E-893F-9120A5D6B8E0}"/>
              </a:ext>
            </a:extLst>
          </p:cNvPr>
          <p:cNvSpPr>
            <a:spLocks noEditPoints="1"/>
          </p:cNvSpPr>
          <p:nvPr/>
        </p:nvSpPr>
        <p:spPr bwMode="auto">
          <a:xfrm>
            <a:off x="1235780" y="4428704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04" name="Freeform 54">
            <a:extLst>
              <a:ext uri="{FF2B5EF4-FFF2-40B4-BE49-F238E27FC236}">
                <a16:creationId xmlns:a16="http://schemas.microsoft.com/office/drawing/2014/main" id="{5FF2C718-2E87-4BDF-B775-A6D2AD19EC8C}"/>
              </a:ext>
            </a:extLst>
          </p:cNvPr>
          <p:cNvSpPr>
            <a:spLocks noEditPoints="1"/>
          </p:cNvSpPr>
          <p:nvPr/>
        </p:nvSpPr>
        <p:spPr bwMode="auto">
          <a:xfrm>
            <a:off x="1523699" y="4428704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05" name="Freeform 54">
            <a:extLst>
              <a:ext uri="{FF2B5EF4-FFF2-40B4-BE49-F238E27FC236}">
                <a16:creationId xmlns:a16="http://schemas.microsoft.com/office/drawing/2014/main" id="{8E479EB9-0E7B-41CE-873C-177305A3BCFC}"/>
              </a:ext>
            </a:extLst>
          </p:cNvPr>
          <p:cNvSpPr>
            <a:spLocks noEditPoints="1"/>
          </p:cNvSpPr>
          <p:nvPr/>
        </p:nvSpPr>
        <p:spPr bwMode="auto">
          <a:xfrm>
            <a:off x="1814460" y="4428704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06" name="Freeform 54">
            <a:extLst>
              <a:ext uri="{FF2B5EF4-FFF2-40B4-BE49-F238E27FC236}">
                <a16:creationId xmlns:a16="http://schemas.microsoft.com/office/drawing/2014/main" id="{EF5DB9B6-0725-43D2-AD69-1D645E6A99C9}"/>
              </a:ext>
            </a:extLst>
          </p:cNvPr>
          <p:cNvSpPr>
            <a:spLocks noEditPoints="1"/>
          </p:cNvSpPr>
          <p:nvPr/>
        </p:nvSpPr>
        <p:spPr bwMode="auto">
          <a:xfrm>
            <a:off x="2090112" y="4428704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07" name="Freeform 54">
            <a:extLst>
              <a:ext uri="{FF2B5EF4-FFF2-40B4-BE49-F238E27FC236}">
                <a16:creationId xmlns:a16="http://schemas.microsoft.com/office/drawing/2014/main" id="{8404D8C2-2965-49A6-ADD6-8C13692C92FA}"/>
              </a:ext>
            </a:extLst>
          </p:cNvPr>
          <p:cNvSpPr>
            <a:spLocks noEditPoints="1"/>
          </p:cNvSpPr>
          <p:nvPr/>
        </p:nvSpPr>
        <p:spPr bwMode="auto">
          <a:xfrm>
            <a:off x="2378032" y="4428704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08" name="Freeform 54">
            <a:extLst>
              <a:ext uri="{FF2B5EF4-FFF2-40B4-BE49-F238E27FC236}">
                <a16:creationId xmlns:a16="http://schemas.microsoft.com/office/drawing/2014/main" id="{F68E519B-8F53-4A1A-B0A1-6AFB29CA4017}"/>
              </a:ext>
            </a:extLst>
          </p:cNvPr>
          <p:cNvSpPr>
            <a:spLocks noEditPoints="1"/>
          </p:cNvSpPr>
          <p:nvPr/>
        </p:nvSpPr>
        <p:spPr bwMode="auto">
          <a:xfrm>
            <a:off x="2665952" y="4428704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09" name="Freeform 54">
            <a:extLst>
              <a:ext uri="{FF2B5EF4-FFF2-40B4-BE49-F238E27FC236}">
                <a16:creationId xmlns:a16="http://schemas.microsoft.com/office/drawing/2014/main" id="{F418E795-1105-43B0-B8DA-9539B3DA0703}"/>
              </a:ext>
            </a:extLst>
          </p:cNvPr>
          <p:cNvSpPr>
            <a:spLocks noEditPoints="1"/>
          </p:cNvSpPr>
          <p:nvPr/>
        </p:nvSpPr>
        <p:spPr bwMode="auto">
          <a:xfrm>
            <a:off x="2953871" y="4428704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10" name="Freeform 54">
            <a:extLst>
              <a:ext uri="{FF2B5EF4-FFF2-40B4-BE49-F238E27FC236}">
                <a16:creationId xmlns:a16="http://schemas.microsoft.com/office/drawing/2014/main" id="{FA25752E-5144-48C1-B747-56F0F15145D3}"/>
              </a:ext>
            </a:extLst>
          </p:cNvPr>
          <p:cNvSpPr>
            <a:spLocks noEditPoints="1"/>
          </p:cNvSpPr>
          <p:nvPr/>
        </p:nvSpPr>
        <p:spPr bwMode="auto">
          <a:xfrm>
            <a:off x="3244632" y="4428704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11" name="Freeform 54">
            <a:extLst>
              <a:ext uri="{FF2B5EF4-FFF2-40B4-BE49-F238E27FC236}">
                <a16:creationId xmlns:a16="http://schemas.microsoft.com/office/drawing/2014/main" id="{BD815DEA-2A0C-4ECB-B998-1C46C10675F1}"/>
              </a:ext>
            </a:extLst>
          </p:cNvPr>
          <p:cNvSpPr>
            <a:spLocks noEditPoints="1"/>
          </p:cNvSpPr>
          <p:nvPr/>
        </p:nvSpPr>
        <p:spPr bwMode="auto">
          <a:xfrm>
            <a:off x="3528804" y="4428704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12" name="Freeform 54">
            <a:extLst>
              <a:ext uri="{FF2B5EF4-FFF2-40B4-BE49-F238E27FC236}">
                <a16:creationId xmlns:a16="http://schemas.microsoft.com/office/drawing/2014/main" id="{F87EE173-19BD-4450-9135-50CE8F2DCAB7}"/>
              </a:ext>
            </a:extLst>
          </p:cNvPr>
          <p:cNvSpPr>
            <a:spLocks noEditPoints="1"/>
          </p:cNvSpPr>
          <p:nvPr/>
        </p:nvSpPr>
        <p:spPr bwMode="auto">
          <a:xfrm>
            <a:off x="3816724" y="4428704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13" name="Freeform 54">
            <a:extLst>
              <a:ext uri="{FF2B5EF4-FFF2-40B4-BE49-F238E27FC236}">
                <a16:creationId xmlns:a16="http://schemas.microsoft.com/office/drawing/2014/main" id="{EB671521-5DB2-4994-9461-D77791ACDE74}"/>
              </a:ext>
            </a:extLst>
          </p:cNvPr>
          <p:cNvSpPr>
            <a:spLocks noEditPoints="1"/>
          </p:cNvSpPr>
          <p:nvPr/>
        </p:nvSpPr>
        <p:spPr bwMode="auto">
          <a:xfrm>
            <a:off x="4104644" y="4428704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14" name="Freeform 54">
            <a:extLst>
              <a:ext uri="{FF2B5EF4-FFF2-40B4-BE49-F238E27FC236}">
                <a16:creationId xmlns:a16="http://schemas.microsoft.com/office/drawing/2014/main" id="{DCE05D83-8B2B-4758-A785-25F04B075091}"/>
              </a:ext>
            </a:extLst>
          </p:cNvPr>
          <p:cNvSpPr>
            <a:spLocks noEditPoints="1"/>
          </p:cNvSpPr>
          <p:nvPr/>
        </p:nvSpPr>
        <p:spPr bwMode="auto">
          <a:xfrm>
            <a:off x="4392563" y="4428704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15" name="Freeform 54">
            <a:extLst>
              <a:ext uri="{FF2B5EF4-FFF2-40B4-BE49-F238E27FC236}">
                <a16:creationId xmlns:a16="http://schemas.microsoft.com/office/drawing/2014/main" id="{D543E7DE-4904-4DAE-9602-D74D3C3D4A78}"/>
              </a:ext>
            </a:extLst>
          </p:cNvPr>
          <p:cNvSpPr>
            <a:spLocks noEditPoints="1"/>
          </p:cNvSpPr>
          <p:nvPr/>
        </p:nvSpPr>
        <p:spPr bwMode="auto">
          <a:xfrm>
            <a:off x="4683324" y="4428704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16" name="Freeform 54">
            <a:extLst>
              <a:ext uri="{FF2B5EF4-FFF2-40B4-BE49-F238E27FC236}">
                <a16:creationId xmlns:a16="http://schemas.microsoft.com/office/drawing/2014/main" id="{5B5A77DB-9621-4ADB-B81E-DFB3DF267083}"/>
              </a:ext>
            </a:extLst>
          </p:cNvPr>
          <p:cNvSpPr>
            <a:spLocks noEditPoints="1"/>
          </p:cNvSpPr>
          <p:nvPr/>
        </p:nvSpPr>
        <p:spPr bwMode="auto">
          <a:xfrm>
            <a:off x="4958976" y="4428704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17" name="Freeform 54">
            <a:extLst>
              <a:ext uri="{FF2B5EF4-FFF2-40B4-BE49-F238E27FC236}">
                <a16:creationId xmlns:a16="http://schemas.microsoft.com/office/drawing/2014/main" id="{9618E18B-5A86-4A57-964F-85E0392BBE93}"/>
              </a:ext>
            </a:extLst>
          </p:cNvPr>
          <p:cNvSpPr>
            <a:spLocks noEditPoints="1"/>
          </p:cNvSpPr>
          <p:nvPr/>
        </p:nvSpPr>
        <p:spPr bwMode="auto">
          <a:xfrm>
            <a:off x="5246896" y="4428704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18" name="Freeform 54">
            <a:extLst>
              <a:ext uri="{FF2B5EF4-FFF2-40B4-BE49-F238E27FC236}">
                <a16:creationId xmlns:a16="http://schemas.microsoft.com/office/drawing/2014/main" id="{00066ECD-5E34-4822-B164-A7BA7C67F33D}"/>
              </a:ext>
            </a:extLst>
          </p:cNvPr>
          <p:cNvSpPr>
            <a:spLocks noEditPoints="1"/>
          </p:cNvSpPr>
          <p:nvPr/>
        </p:nvSpPr>
        <p:spPr bwMode="auto">
          <a:xfrm>
            <a:off x="5534816" y="4428704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19" name="Freeform 54">
            <a:extLst>
              <a:ext uri="{FF2B5EF4-FFF2-40B4-BE49-F238E27FC236}">
                <a16:creationId xmlns:a16="http://schemas.microsoft.com/office/drawing/2014/main" id="{8FC3CFC1-B521-4CC6-A52B-94CE4476D149}"/>
              </a:ext>
            </a:extLst>
          </p:cNvPr>
          <p:cNvSpPr>
            <a:spLocks noEditPoints="1"/>
          </p:cNvSpPr>
          <p:nvPr/>
        </p:nvSpPr>
        <p:spPr bwMode="auto">
          <a:xfrm>
            <a:off x="5822735" y="4428704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20" name="Freeform 54">
            <a:extLst>
              <a:ext uri="{FF2B5EF4-FFF2-40B4-BE49-F238E27FC236}">
                <a16:creationId xmlns:a16="http://schemas.microsoft.com/office/drawing/2014/main" id="{3635BCEC-F2FF-4B44-8354-279A14E64808}"/>
              </a:ext>
            </a:extLst>
          </p:cNvPr>
          <p:cNvSpPr>
            <a:spLocks noEditPoints="1"/>
          </p:cNvSpPr>
          <p:nvPr/>
        </p:nvSpPr>
        <p:spPr bwMode="auto">
          <a:xfrm>
            <a:off x="6113496" y="4428704"/>
            <a:ext cx="124632" cy="249914"/>
          </a:xfrm>
          <a:custGeom>
            <a:avLst/>
            <a:gdLst>
              <a:gd name="T0" fmla="*/ 108 w 244"/>
              <a:gd name="T1" fmla="*/ 90 h 489"/>
              <a:gd name="T2" fmla="*/ 151 w 244"/>
              <a:gd name="T3" fmla="*/ 82 h 489"/>
              <a:gd name="T4" fmla="*/ 151 w 244"/>
              <a:gd name="T5" fmla="*/ 10 h 489"/>
              <a:gd name="T6" fmla="*/ 108 w 244"/>
              <a:gd name="T7" fmla="*/ 2 h 489"/>
              <a:gd name="T8" fmla="*/ 77 w 244"/>
              <a:gd name="T9" fmla="*/ 32 h 489"/>
              <a:gd name="T10" fmla="*/ 77 w 244"/>
              <a:gd name="T11" fmla="*/ 60 h 489"/>
              <a:gd name="T12" fmla="*/ 242 w 244"/>
              <a:gd name="T13" fmla="*/ 274 h 489"/>
              <a:gd name="T14" fmla="*/ 241 w 244"/>
              <a:gd name="T15" fmla="*/ 271 h 489"/>
              <a:gd name="T16" fmla="*/ 233 w 244"/>
              <a:gd name="T17" fmla="*/ 245 h 489"/>
              <a:gd name="T18" fmla="*/ 229 w 244"/>
              <a:gd name="T19" fmla="*/ 233 h 489"/>
              <a:gd name="T20" fmla="*/ 216 w 244"/>
              <a:gd name="T21" fmla="*/ 195 h 489"/>
              <a:gd name="T22" fmla="*/ 204 w 244"/>
              <a:gd name="T23" fmla="*/ 160 h 489"/>
              <a:gd name="T24" fmla="*/ 196 w 244"/>
              <a:gd name="T25" fmla="*/ 138 h 489"/>
              <a:gd name="T26" fmla="*/ 190 w 244"/>
              <a:gd name="T27" fmla="*/ 126 h 489"/>
              <a:gd name="T28" fmla="*/ 177 w 244"/>
              <a:gd name="T29" fmla="*/ 114 h 489"/>
              <a:gd name="T30" fmla="*/ 149 w 244"/>
              <a:gd name="T31" fmla="*/ 105 h 489"/>
              <a:gd name="T32" fmla="*/ 122 w 244"/>
              <a:gd name="T33" fmla="*/ 103 h 489"/>
              <a:gd name="T34" fmla="*/ 83 w 244"/>
              <a:gd name="T35" fmla="*/ 107 h 489"/>
              <a:gd name="T36" fmla="*/ 47 w 244"/>
              <a:gd name="T37" fmla="*/ 138 h 489"/>
              <a:gd name="T38" fmla="*/ 39 w 244"/>
              <a:gd name="T39" fmla="*/ 160 h 489"/>
              <a:gd name="T40" fmla="*/ 25 w 244"/>
              <a:gd name="T41" fmla="*/ 200 h 489"/>
              <a:gd name="T42" fmla="*/ 16 w 244"/>
              <a:gd name="T43" fmla="*/ 228 h 489"/>
              <a:gd name="T44" fmla="*/ 7 w 244"/>
              <a:gd name="T45" fmla="*/ 256 h 489"/>
              <a:gd name="T46" fmla="*/ 2 w 244"/>
              <a:gd name="T47" fmla="*/ 270 h 489"/>
              <a:gd name="T48" fmla="*/ 1 w 244"/>
              <a:gd name="T49" fmla="*/ 274 h 489"/>
              <a:gd name="T50" fmla="*/ 10 w 244"/>
              <a:gd name="T51" fmla="*/ 293 h 489"/>
              <a:gd name="T52" fmla="*/ 16 w 244"/>
              <a:gd name="T53" fmla="*/ 295 h 489"/>
              <a:gd name="T54" fmla="*/ 35 w 244"/>
              <a:gd name="T55" fmla="*/ 286 h 489"/>
              <a:gd name="T56" fmla="*/ 68 w 244"/>
              <a:gd name="T57" fmla="*/ 240 h 489"/>
              <a:gd name="T58" fmla="*/ 68 w 244"/>
              <a:gd name="T59" fmla="*/ 271 h 489"/>
              <a:gd name="T60" fmla="*/ 67 w 244"/>
              <a:gd name="T61" fmla="*/ 303 h 489"/>
              <a:gd name="T62" fmla="*/ 65 w 244"/>
              <a:gd name="T63" fmla="*/ 365 h 489"/>
              <a:gd name="T64" fmla="*/ 63 w 244"/>
              <a:gd name="T65" fmla="*/ 446 h 489"/>
              <a:gd name="T66" fmla="*/ 62 w 244"/>
              <a:gd name="T67" fmla="*/ 469 h 489"/>
              <a:gd name="T68" fmla="*/ 63 w 244"/>
              <a:gd name="T69" fmla="*/ 474 h 489"/>
              <a:gd name="T70" fmla="*/ 70 w 244"/>
              <a:gd name="T71" fmla="*/ 483 h 489"/>
              <a:gd name="T72" fmla="*/ 85 w 244"/>
              <a:gd name="T73" fmla="*/ 489 h 489"/>
              <a:gd name="T74" fmla="*/ 96 w 244"/>
              <a:gd name="T75" fmla="*/ 486 h 489"/>
              <a:gd name="T76" fmla="*/ 105 w 244"/>
              <a:gd name="T77" fmla="*/ 478 h 489"/>
              <a:gd name="T78" fmla="*/ 122 w 244"/>
              <a:gd name="T79" fmla="*/ 345 h 489"/>
              <a:gd name="T80" fmla="*/ 137 w 244"/>
              <a:gd name="T81" fmla="*/ 474 h 489"/>
              <a:gd name="T82" fmla="*/ 147 w 244"/>
              <a:gd name="T83" fmla="*/ 486 h 489"/>
              <a:gd name="T84" fmla="*/ 158 w 244"/>
              <a:gd name="T85" fmla="*/ 489 h 489"/>
              <a:gd name="T86" fmla="*/ 181 w 244"/>
              <a:gd name="T87" fmla="*/ 470 h 489"/>
              <a:gd name="T88" fmla="*/ 181 w 244"/>
              <a:gd name="T89" fmla="*/ 468 h 489"/>
              <a:gd name="T90" fmla="*/ 180 w 244"/>
              <a:gd name="T91" fmla="*/ 440 h 489"/>
              <a:gd name="T92" fmla="*/ 177 w 244"/>
              <a:gd name="T93" fmla="*/ 345 h 489"/>
              <a:gd name="T94" fmla="*/ 176 w 244"/>
              <a:gd name="T95" fmla="*/ 303 h 489"/>
              <a:gd name="T96" fmla="*/ 174 w 244"/>
              <a:gd name="T97" fmla="*/ 212 h 489"/>
              <a:gd name="T98" fmla="*/ 212 w 244"/>
              <a:gd name="T99" fmla="*/ 292 h 489"/>
              <a:gd name="T100" fmla="*/ 227 w 244"/>
              <a:gd name="T101" fmla="*/ 295 h 489"/>
              <a:gd name="T102" fmla="*/ 242 w 244"/>
              <a:gd name="T103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9">
                <a:moveTo>
                  <a:pt x="81" y="68"/>
                </a:moveTo>
                <a:cubicBezTo>
                  <a:pt x="87" y="78"/>
                  <a:pt x="96" y="86"/>
                  <a:pt x="108" y="90"/>
                </a:cubicBezTo>
                <a:cubicBezTo>
                  <a:pt x="112" y="91"/>
                  <a:pt x="117" y="92"/>
                  <a:pt x="122" y="92"/>
                </a:cubicBezTo>
                <a:cubicBezTo>
                  <a:pt x="133" y="92"/>
                  <a:pt x="143" y="88"/>
                  <a:pt x="151" y="82"/>
                </a:cubicBezTo>
                <a:cubicBezTo>
                  <a:pt x="161" y="73"/>
                  <a:pt x="168" y="60"/>
                  <a:pt x="168" y="46"/>
                </a:cubicBezTo>
                <a:cubicBezTo>
                  <a:pt x="168" y="32"/>
                  <a:pt x="161" y="19"/>
                  <a:pt x="151" y="10"/>
                </a:cubicBezTo>
                <a:cubicBezTo>
                  <a:pt x="143" y="4"/>
                  <a:pt x="133" y="0"/>
                  <a:pt x="122" y="0"/>
                </a:cubicBezTo>
                <a:cubicBezTo>
                  <a:pt x="117" y="0"/>
                  <a:pt x="112" y="0"/>
                  <a:pt x="108" y="2"/>
                </a:cubicBezTo>
                <a:cubicBezTo>
                  <a:pt x="96" y="5"/>
                  <a:pt x="87" y="13"/>
                  <a:pt x="81" y="24"/>
                </a:cubicBezTo>
                <a:cubicBezTo>
                  <a:pt x="79" y="27"/>
                  <a:pt x="78" y="29"/>
                  <a:pt x="77" y="32"/>
                </a:cubicBezTo>
                <a:cubicBezTo>
                  <a:pt x="76" y="37"/>
                  <a:pt x="75" y="41"/>
                  <a:pt x="75" y="46"/>
                </a:cubicBezTo>
                <a:cubicBezTo>
                  <a:pt x="75" y="51"/>
                  <a:pt x="76" y="55"/>
                  <a:pt x="77" y="60"/>
                </a:cubicBezTo>
                <a:cubicBezTo>
                  <a:pt x="78" y="63"/>
                  <a:pt x="79" y="65"/>
                  <a:pt x="81" y="68"/>
                </a:cubicBezTo>
                <a:close/>
                <a:moveTo>
                  <a:pt x="242" y="274"/>
                </a:moveTo>
                <a:cubicBezTo>
                  <a:pt x="242" y="274"/>
                  <a:pt x="242" y="274"/>
                  <a:pt x="242" y="273"/>
                </a:cubicBezTo>
                <a:cubicBezTo>
                  <a:pt x="242" y="273"/>
                  <a:pt x="242" y="272"/>
                  <a:pt x="241" y="271"/>
                </a:cubicBezTo>
                <a:cubicBezTo>
                  <a:pt x="240" y="269"/>
                  <a:pt x="238" y="263"/>
                  <a:pt x="236" y="256"/>
                </a:cubicBezTo>
                <a:cubicBezTo>
                  <a:pt x="235" y="253"/>
                  <a:pt x="234" y="249"/>
                  <a:pt x="233" y="245"/>
                </a:cubicBezTo>
                <a:cubicBezTo>
                  <a:pt x="232" y="243"/>
                  <a:pt x="231" y="240"/>
                  <a:pt x="230" y="237"/>
                </a:cubicBezTo>
                <a:cubicBezTo>
                  <a:pt x="230" y="236"/>
                  <a:pt x="229" y="234"/>
                  <a:pt x="229" y="233"/>
                </a:cubicBezTo>
                <a:cubicBezTo>
                  <a:pt x="226" y="225"/>
                  <a:pt x="224" y="218"/>
                  <a:pt x="221" y="210"/>
                </a:cubicBezTo>
                <a:cubicBezTo>
                  <a:pt x="220" y="205"/>
                  <a:pt x="218" y="200"/>
                  <a:pt x="216" y="195"/>
                </a:cubicBezTo>
                <a:cubicBezTo>
                  <a:pt x="215" y="191"/>
                  <a:pt x="213" y="186"/>
                  <a:pt x="212" y="181"/>
                </a:cubicBezTo>
                <a:cubicBezTo>
                  <a:pt x="209" y="174"/>
                  <a:pt x="207" y="167"/>
                  <a:pt x="204" y="160"/>
                </a:cubicBezTo>
                <a:cubicBezTo>
                  <a:pt x="202" y="152"/>
                  <a:pt x="199" y="145"/>
                  <a:pt x="197" y="140"/>
                </a:cubicBezTo>
                <a:cubicBezTo>
                  <a:pt x="197" y="140"/>
                  <a:pt x="197" y="139"/>
                  <a:pt x="196" y="138"/>
                </a:cubicBezTo>
                <a:cubicBezTo>
                  <a:pt x="195" y="136"/>
                  <a:pt x="195" y="134"/>
                  <a:pt x="194" y="133"/>
                </a:cubicBezTo>
                <a:cubicBezTo>
                  <a:pt x="193" y="130"/>
                  <a:pt x="191" y="128"/>
                  <a:pt x="190" y="126"/>
                </a:cubicBezTo>
                <a:cubicBezTo>
                  <a:pt x="188" y="123"/>
                  <a:pt x="186" y="121"/>
                  <a:pt x="184" y="119"/>
                </a:cubicBezTo>
                <a:cubicBezTo>
                  <a:pt x="182" y="117"/>
                  <a:pt x="180" y="116"/>
                  <a:pt x="177" y="114"/>
                </a:cubicBezTo>
                <a:cubicBezTo>
                  <a:pt x="174" y="112"/>
                  <a:pt x="170" y="110"/>
                  <a:pt x="165" y="108"/>
                </a:cubicBezTo>
                <a:cubicBezTo>
                  <a:pt x="160" y="107"/>
                  <a:pt x="155" y="106"/>
                  <a:pt x="149" y="105"/>
                </a:cubicBezTo>
                <a:cubicBezTo>
                  <a:pt x="147" y="105"/>
                  <a:pt x="145" y="104"/>
                  <a:pt x="143" y="104"/>
                </a:cubicBezTo>
                <a:cubicBezTo>
                  <a:pt x="136" y="103"/>
                  <a:pt x="129" y="103"/>
                  <a:pt x="122" y="103"/>
                </a:cubicBezTo>
                <a:cubicBezTo>
                  <a:pt x="109" y="103"/>
                  <a:pt x="98" y="104"/>
                  <a:pt x="89" y="106"/>
                </a:cubicBezTo>
                <a:cubicBezTo>
                  <a:pt x="87" y="106"/>
                  <a:pt x="85" y="107"/>
                  <a:pt x="83" y="107"/>
                </a:cubicBezTo>
                <a:cubicBezTo>
                  <a:pt x="66" y="111"/>
                  <a:pt x="55" y="120"/>
                  <a:pt x="49" y="133"/>
                </a:cubicBezTo>
                <a:cubicBezTo>
                  <a:pt x="48" y="134"/>
                  <a:pt x="48" y="136"/>
                  <a:pt x="47" y="138"/>
                </a:cubicBezTo>
                <a:cubicBezTo>
                  <a:pt x="45" y="142"/>
                  <a:pt x="43" y="147"/>
                  <a:pt x="41" y="153"/>
                </a:cubicBezTo>
                <a:cubicBezTo>
                  <a:pt x="41" y="155"/>
                  <a:pt x="40" y="157"/>
                  <a:pt x="39" y="160"/>
                </a:cubicBezTo>
                <a:cubicBezTo>
                  <a:pt x="36" y="168"/>
                  <a:pt x="33" y="177"/>
                  <a:pt x="30" y="186"/>
                </a:cubicBezTo>
                <a:cubicBezTo>
                  <a:pt x="28" y="191"/>
                  <a:pt x="27" y="195"/>
                  <a:pt x="25" y="200"/>
                </a:cubicBezTo>
                <a:cubicBezTo>
                  <a:pt x="24" y="203"/>
                  <a:pt x="23" y="206"/>
                  <a:pt x="22" y="210"/>
                </a:cubicBezTo>
                <a:cubicBezTo>
                  <a:pt x="20" y="216"/>
                  <a:pt x="18" y="222"/>
                  <a:pt x="16" y="228"/>
                </a:cubicBezTo>
                <a:cubicBezTo>
                  <a:pt x="15" y="231"/>
                  <a:pt x="14" y="234"/>
                  <a:pt x="13" y="237"/>
                </a:cubicBezTo>
                <a:cubicBezTo>
                  <a:pt x="11" y="244"/>
                  <a:pt x="9" y="251"/>
                  <a:pt x="7" y="256"/>
                </a:cubicBezTo>
                <a:cubicBezTo>
                  <a:pt x="6" y="257"/>
                  <a:pt x="6" y="258"/>
                  <a:pt x="6" y="259"/>
                </a:cubicBezTo>
                <a:cubicBezTo>
                  <a:pt x="4" y="264"/>
                  <a:pt x="3" y="267"/>
                  <a:pt x="2" y="270"/>
                </a:cubicBezTo>
                <a:cubicBezTo>
                  <a:pt x="2" y="272"/>
                  <a:pt x="1" y="273"/>
                  <a:pt x="1" y="273"/>
                </a:cubicBezTo>
                <a:cubicBezTo>
                  <a:pt x="1" y="274"/>
                  <a:pt x="1" y="274"/>
                  <a:pt x="1" y="274"/>
                </a:cubicBezTo>
                <a:cubicBezTo>
                  <a:pt x="0" y="277"/>
                  <a:pt x="0" y="280"/>
                  <a:pt x="2" y="283"/>
                </a:cubicBezTo>
                <a:cubicBezTo>
                  <a:pt x="3" y="287"/>
                  <a:pt x="6" y="291"/>
                  <a:pt x="10" y="293"/>
                </a:cubicBezTo>
                <a:cubicBezTo>
                  <a:pt x="11" y="294"/>
                  <a:pt x="12" y="294"/>
                  <a:pt x="13" y="295"/>
                </a:cubicBezTo>
                <a:cubicBezTo>
                  <a:pt x="14" y="295"/>
                  <a:pt x="15" y="295"/>
                  <a:pt x="16" y="295"/>
                </a:cubicBezTo>
                <a:cubicBezTo>
                  <a:pt x="17" y="296"/>
                  <a:pt x="18" y="296"/>
                  <a:pt x="20" y="296"/>
                </a:cubicBezTo>
                <a:cubicBezTo>
                  <a:pt x="27" y="296"/>
                  <a:pt x="33" y="292"/>
                  <a:pt x="35" y="286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21"/>
                  <a:pt x="69" y="230"/>
                  <a:pt x="68" y="240"/>
                </a:cubicBezTo>
                <a:cubicBezTo>
                  <a:pt x="68" y="247"/>
                  <a:pt x="68" y="254"/>
                  <a:pt x="68" y="261"/>
                </a:cubicBezTo>
                <a:cubicBezTo>
                  <a:pt x="68" y="264"/>
                  <a:pt x="68" y="268"/>
                  <a:pt x="68" y="271"/>
                </a:cubicBezTo>
                <a:cubicBezTo>
                  <a:pt x="67" y="278"/>
                  <a:pt x="67" y="285"/>
                  <a:pt x="67" y="292"/>
                </a:cubicBezTo>
                <a:cubicBezTo>
                  <a:pt x="67" y="296"/>
                  <a:pt x="67" y="299"/>
                  <a:pt x="67" y="303"/>
                </a:cubicBezTo>
                <a:cubicBezTo>
                  <a:pt x="66" y="317"/>
                  <a:pt x="66" y="331"/>
                  <a:pt x="66" y="345"/>
                </a:cubicBezTo>
                <a:cubicBezTo>
                  <a:pt x="66" y="352"/>
                  <a:pt x="65" y="358"/>
                  <a:pt x="65" y="365"/>
                </a:cubicBezTo>
                <a:cubicBezTo>
                  <a:pt x="65" y="385"/>
                  <a:pt x="64" y="403"/>
                  <a:pt x="64" y="419"/>
                </a:cubicBezTo>
                <a:cubicBezTo>
                  <a:pt x="64" y="429"/>
                  <a:pt x="63" y="438"/>
                  <a:pt x="63" y="446"/>
                </a:cubicBezTo>
                <a:cubicBezTo>
                  <a:pt x="63" y="448"/>
                  <a:pt x="63" y="450"/>
                  <a:pt x="63" y="451"/>
                </a:cubicBezTo>
                <a:cubicBezTo>
                  <a:pt x="63" y="462"/>
                  <a:pt x="63" y="468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1"/>
                  <a:pt x="63" y="473"/>
                  <a:pt x="63" y="474"/>
                </a:cubicBezTo>
                <a:cubicBezTo>
                  <a:pt x="64" y="475"/>
                  <a:pt x="64" y="476"/>
                  <a:pt x="65" y="478"/>
                </a:cubicBezTo>
                <a:cubicBezTo>
                  <a:pt x="66" y="480"/>
                  <a:pt x="68" y="482"/>
                  <a:pt x="70" y="483"/>
                </a:cubicBezTo>
                <a:cubicBezTo>
                  <a:pt x="71" y="484"/>
                  <a:pt x="72" y="485"/>
                  <a:pt x="73" y="486"/>
                </a:cubicBezTo>
                <a:cubicBezTo>
                  <a:pt x="76" y="488"/>
                  <a:pt x="80" y="489"/>
                  <a:pt x="85" y="489"/>
                </a:cubicBezTo>
                <a:cubicBezTo>
                  <a:pt x="86" y="489"/>
                  <a:pt x="88" y="489"/>
                  <a:pt x="89" y="489"/>
                </a:cubicBezTo>
                <a:cubicBezTo>
                  <a:pt x="92" y="488"/>
                  <a:pt x="94" y="487"/>
                  <a:pt x="96" y="486"/>
                </a:cubicBezTo>
                <a:cubicBezTo>
                  <a:pt x="99" y="484"/>
                  <a:pt x="101" y="483"/>
                  <a:pt x="102" y="481"/>
                </a:cubicBezTo>
                <a:cubicBezTo>
                  <a:pt x="103" y="480"/>
                  <a:pt x="104" y="479"/>
                  <a:pt x="105" y="478"/>
                </a:cubicBezTo>
                <a:cubicBezTo>
                  <a:pt x="106" y="475"/>
                  <a:pt x="107" y="473"/>
                  <a:pt x="107" y="470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2"/>
                  <a:pt x="137" y="473"/>
                  <a:pt x="137" y="474"/>
                </a:cubicBezTo>
                <a:cubicBezTo>
                  <a:pt x="138" y="478"/>
                  <a:pt x="140" y="481"/>
                  <a:pt x="143" y="484"/>
                </a:cubicBezTo>
                <a:cubicBezTo>
                  <a:pt x="144" y="484"/>
                  <a:pt x="145" y="485"/>
                  <a:pt x="147" y="486"/>
                </a:cubicBezTo>
                <a:cubicBezTo>
                  <a:pt x="150" y="488"/>
                  <a:pt x="154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0" y="489"/>
                  <a:pt x="161" y="489"/>
                  <a:pt x="163" y="489"/>
                </a:cubicBezTo>
                <a:cubicBezTo>
                  <a:pt x="172" y="487"/>
                  <a:pt x="180" y="479"/>
                  <a:pt x="181" y="470"/>
                </a:cubicBezTo>
                <a:cubicBezTo>
                  <a:pt x="181" y="470"/>
                  <a:pt x="181" y="470"/>
                  <a:pt x="181" y="469"/>
                </a:cubicBezTo>
                <a:cubicBezTo>
                  <a:pt x="181" y="469"/>
                  <a:pt x="181" y="469"/>
                  <a:pt x="181" y="468"/>
                </a:cubicBezTo>
                <a:cubicBezTo>
                  <a:pt x="181" y="468"/>
                  <a:pt x="180" y="467"/>
                  <a:pt x="180" y="466"/>
                </a:cubicBezTo>
                <a:cubicBezTo>
                  <a:pt x="180" y="462"/>
                  <a:pt x="180" y="453"/>
                  <a:pt x="180" y="440"/>
                </a:cubicBezTo>
                <a:cubicBezTo>
                  <a:pt x="180" y="434"/>
                  <a:pt x="179" y="427"/>
                  <a:pt x="179" y="419"/>
                </a:cubicBezTo>
                <a:cubicBezTo>
                  <a:pt x="179" y="398"/>
                  <a:pt x="178" y="372"/>
                  <a:pt x="177" y="345"/>
                </a:cubicBezTo>
                <a:cubicBezTo>
                  <a:pt x="177" y="341"/>
                  <a:pt x="177" y="338"/>
                  <a:pt x="177" y="334"/>
                </a:cubicBezTo>
                <a:cubicBezTo>
                  <a:pt x="177" y="324"/>
                  <a:pt x="177" y="313"/>
                  <a:pt x="176" y="303"/>
                </a:cubicBezTo>
                <a:cubicBezTo>
                  <a:pt x="176" y="299"/>
                  <a:pt x="176" y="296"/>
                  <a:pt x="176" y="292"/>
                </a:cubicBezTo>
                <a:cubicBezTo>
                  <a:pt x="175" y="264"/>
                  <a:pt x="175" y="236"/>
                  <a:pt x="174" y="212"/>
                </a:cubicBezTo>
                <a:cubicBezTo>
                  <a:pt x="208" y="286"/>
                  <a:pt x="208" y="286"/>
                  <a:pt x="208" y="286"/>
                </a:cubicBezTo>
                <a:cubicBezTo>
                  <a:pt x="209" y="288"/>
                  <a:pt x="210" y="290"/>
                  <a:pt x="212" y="292"/>
                </a:cubicBezTo>
                <a:cubicBezTo>
                  <a:pt x="215" y="294"/>
                  <a:pt x="219" y="296"/>
                  <a:pt x="224" y="296"/>
                </a:cubicBezTo>
                <a:cubicBezTo>
                  <a:pt x="225" y="296"/>
                  <a:pt x="226" y="296"/>
                  <a:pt x="227" y="295"/>
                </a:cubicBezTo>
                <a:cubicBezTo>
                  <a:pt x="228" y="295"/>
                  <a:pt x="229" y="295"/>
                  <a:pt x="230" y="295"/>
                </a:cubicBezTo>
                <a:cubicBezTo>
                  <a:pt x="239" y="291"/>
                  <a:pt x="244" y="282"/>
                  <a:pt x="242" y="274"/>
                </a:cubicBezTo>
                <a:close/>
              </a:path>
            </a:pathLst>
          </a:custGeom>
          <a:solidFill>
            <a:srgbClr val="6E258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121" name="Image 120">
            <a:extLst>
              <a:ext uri="{FF2B5EF4-FFF2-40B4-BE49-F238E27FC236}">
                <a16:creationId xmlns:a16="http://schemas.microsoft.com/office/drawing/2014/main" id="{470F136A-FF81-4EB9-9180-67C1EC056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88919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095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E11240-6ED7-49AD-91FF-6ED868A10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019" y="1133848"/>
            <a:ext cx="3124474" cy="99417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fr-FR" sz="1800" spc="450" dirty="0">
                <a:latin typeface="Segoe UI Light" panose="020B0502040204020203" pitchFamily="34" charset="0"/>
                <a:cs typeface="Segoe UI Light" panose="020B0502040204020203" pitchFamily="34" charset="0"/>
              </a:rPr>
              <a:t>STÉRÉOTYPES</a:t>
            </a:r>
            <a:br>
              <a:rPr lang="fr-FR" sz="1800" spc="45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fr-FR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Féminins</a:t>
            </a:r>
            <a:endParaRPr lang="fr-FR" sz="1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307CDE-F223-46A6-9CD6-BA7A5553B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6384" y="2285055"/>
            <a:ext cx="2842496" cy="248733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BE" altLang="fr-FR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&gt; </a:t>
            </a:r>
            <a:r>
              <a:rPr lang="fr-BE" altLang="fr-FR" sz="1400" b="1" dirty="0">
                <a:solidFill>
                  <a:srgbClr val="C84F9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341</a:t>
            </a:r>
            <a:r>
              <a:rPr lang="fr-BE" altLang="fr-FR" sz="1400" dirty="0">
                <a:solidFill>
                  <a:srgbClr val="C84F9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personnages </a:t>
            </a:r>
            <a:r>
              <a:rPr lang="fr-BE" altLang="fr-FR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féminins pouvant être associées à des stéréotypes liés au genre féminin (soit </a:t>
            </a:r>
            <a:r>
              <a:rPr lang="fr-BE" altLang="fr-FR" sz="1400" b="1" dirty="0">
                <a:solidFill>
                  <a:srgbClr val="C84F9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41,74%</a:t>
            </a:r>
            <a:r>
              <a:rPr lang="fr-BE" altLang="fr-FR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du nombre total de personnages féminins).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36A588AC-B4FE-4AF6-A27D-F752FBB1F7C8}"/>
              </a:ext>
            </a:extLst>
          </p:cNvPr>
          <p:cNvSpPr/>
          <p:nvPr/>
        </p:nvSpPr>
        <p:spPr>
          <a:xfrm>
            <a:off x="3703097" y="2108503"/>
            <a:ext cx="1737804" cy="79899"/>
          </a:xfrm>
          <a:prstGeom prst="roundRect">
            <a:avLst/>
          </a:prstGeom>
          <a:solidFill>
            <a:srgbClr val="6E2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21" name="Freeform 55">
            <a:extLst>
              <a:ext uri="{FF2B5EF4-FFF2-40B4-BE49-F238E27FC236}">
                <a16:creationId xmlns:a16="http://schemas.microsoft.com/office/drawing/2014/main" id="{A64F696B-DFE0-453B-988C-8BAD102E655F}"/>
              </a:ext>
            </a:extLst>
          </p:cNvPr>
          <p:cNvSpPr>
            <a:spLocks noEditPoints="1"/>
          </p:cNvSpPr>
          <p:nvPr/>
        </p:nvSpPr>
        <p:spPr bwMode="auto">
          <a:xfrm>
            <a:off x="885545" y="2483534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C84F97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22" name="Freeform 55">
            <a:extLst>
              <a:ext uri="{FF2B5EF4-FFF2-40B4-BE49-F238E27FC236}">
                <a16:creationId xmlns:a16="http://schemas.microsoft.com/office/drawing/2014/main" id="{4769B1CC-69CA-40E3-88E3-1DD04031BB6F}"/>
              </a:ext>
            </a:extLst>
          </p:cNvPr>
          <p:cNvSpPr>
            <a:spLocks noEditPoints="1"/>
          </p:cNvSpPr>
          <p:nvPr/>
        </p:nvSpPr>
        <p:spPr bwMode="auto">
          <a:xfrm>
            <a:off x="1121312" y="2483534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C84F97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23" name="Freeform 55">
            <a:extLst>
              <a:ext uri="{FF2B5EF4-FFF2-40B4-BE49-F238E27FC236}">
                <a16:creationId xmlns:a16="http://schemas.microsoft.com/office/drawing/2014/main" id="{2072A5C7-E37F-420D-ADFB-597196C8DFB2}"/>
              </a:ext>
            </a:extLst>
          </p:cNvPr>
          <p:cNvSpPr>
            <a:spLocks noEditPoints="1"/>
          </p:cNvSpPr>
          <p:nvPr/>
        </p:nvSpPr>
        <p:spPr bwMode="auto">
          <a:xfrm>
            <a:off x="1358121" y="2483534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C84F97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24" name="Freeform 55">
            <a:extLst>
              <a:ext uri="{FF2B5EF4-FFF2-40B4-BE49-F238E27FC236}">
                <a16:creationId xmlns:a16="http://schemas.microsoft.com/office/drawing/2014/main" id="{4AF2666A-27BD-468B-A798-F82D0EF5A757}"/>
              </a:ext>
            </a:extLst>
          </p:cNvPr>
          <p:cNvSpPr>
            <a:spLocks noEditPoints="1"/>
          </p:cNvSpPr>
          <p:nvPr/>
        </p:nvSpPr>
        <p:spPr bwMode="auto">
          <a:xfrm>
            <a:off x="1592453" y="2483534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C84F97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25" name="Freeform 55">
            <a:extLst>
              <a:ext uri="{FF2B5EF4-FFF2-40B4-BE49-F238E27FC236}">
                <a16:creationId xmlns:a16="http://schemas.microsoft.com/office/drawing/2014/main" id="{0E3F1A2D-3D42-410B-826E-D517AA1B4311}"/>
              </a:ext>
            </a:extLst>
          </p:cNvPr>
          <p:cNvSpPr>
            <a:spLocks noEditPoints="1"/>
          </p:cNvSpPr>
          <p:nvPr/>
        </p:nvSpPr>
        <p:spPr bwMode="auto">
          <a:xfrm>
            <a:off x="1826785" y="2483534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C84F97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26" name="Freeform 55">
            <a:extLst>
              <a:ext uri="{FF2B5EF4-FFF2-40B4-BE49-F238E27FC236}">
                <a16:creationId xmlns:a16="http://schemas.microsoft.com/office/drawing/2014/main" id="{E1A913BB-6A55-48C1-BA42-03075F920410}"/>
              </a:ext>
            </a:extLst>
          </p:cNvPr>
          <p:cNvSpPr>
            <a:spLocks noEditPoints="1"/>
          </p:cNvSpPr>
          <p:nvPr/>
        </p:nvSpPr>
        <p:spPr bwMode="auto">
          <a:xfrm>
            <a:off x="2065251" y="2483534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C84F97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27" name="Freeform 55">
            <a:extLst>
              <a:ext uri="{FF2B5EF4-FFF2-40B4-BE49-F238E27FC236}">
                <a16:creationId xmlns:a16="http://schemas.microsoft.com/office/drawing/2014/main" id="{1ECC5595-C20A-4FF5-A94A-ADD7D3D7192E}"/>
              </a:ext>
            </a:extLst>
          </p:cNvPr>
          <p:cNvSpPr>
            <a:spLocks noEditPoints="1"/>
          </p:cNvSpPr>
          <p:nvPr/>
        </p:nvSpPr>
        <p:spPr bwMode="auto">
          <a:xfrm>
            <a:off x="2303857" y="2483534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C84F97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28" name="Freeform 55">
            <a:extLst>
              <a:ext uri="{FF2B5EF4-FFF2-40B4-BE49-F238E27FC236}">
                <a16:creationId xmlns:a16="http://schemas.microsoft.com/office/drawing/2014/main" id="{3FE4F14A-7826-4B6D-A7E1-739A74467D69}"/>
              </a:ext>
            </a:extLst>
          </p:cNvPr>
          <p:cNvSpPr>
            <a:spLocks noEditPoints="1"/>
          </p:cNvSpPr>
          <p:nvPr/>
        </p:nvSpPr>
        <p:spPr bwMode="auto">
          <a:xfrm>
            <a:off x="2542464" y="2483534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C84F97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29" name="Freeform 55">
            <a:extLst>
              <a:ext uri="{FF2B5EF4-FFF2-40B4-BE49-F238E27FC236}">
                <a16:creationId xmlns:a16="http://schemas.microsoft.com/office/drawing/2014/main" id="{550F70FF-31C4-479E-A5E0-8314E3ADCE35}"/>
              </a:ext>
            </a:extLst>
          </p:cNvPr>
          <p:cNvSpPr>
            <a:spLocks noEditPoints="1"/>
          </p:cNvSpPr>
          <p:nvPr/>
        </p:nvSpPr>
        <p:spPr bwMode="auto">
          <a:xfrm>
            <a:off x="2779506" y="2483534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C84F97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30" name="Freeform 55">
            <a:extLst>
              <a:ext uri="{FF2B5EF4-FFF2-40B4-BE49-F238E27FC236}">
                <a16:creationId xmlns:a16="http://schemas.microsoft.com/office/drawing/2014/main" id="{3E48FAC0-8F30-411A-A26A-8AC82BEDCA61}"/>
              </a:ext>
            </a:extLst>
          </p:cNvPr>
          <p:cNvSpPr>
            <a:spLocks noEditPoints="1"/>
          </p:cNvSpPr>
          <p:nvPr/>
        </p:nvSpPr>
        <p:spPr bwMode="auto">
          <a:xfrm>
            <a:off x="3016548" y="2483534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C84F97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31" name="Freeform 55">
            <a:extLst>
              <a:ext uri="{FF2B5EF4-FFF2-40B4-BE49-F238E27FC236}">
                <a16:creationId xmlns:a16="http://schemas.microsoft.com/office/drawing/2014/main" id="{CA34AD40-768A-46B1-A4B8-F841E30BA9AC}"/>
              </a:ext>
            </a:extLst>
          </p:cNvPr>
          <p:cNvSpPr>
            <a:spLocks noEditPoints="1"/>
          </p:cNvSpPr>
          <p:nvPr/>
        </p:nvSpPr>
        <p:spPr bwMode="auto">
          <a:xfrm>
            <a:off x="3244428" y="2481624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C84F97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32" name="Freeform 55">
            <a:extLst>
              <a:ext uri="{FF2B5EF4-FFF2-40B4-BE49-F238E27FC236}">
                <a16:creationId xmlns:a16="http://schemas.microsoft.com/office/drawing/2014/main" id="{7B1CCF19-B22F-4E5E-A27B-B2E9BD385734}"/>
              </a:ext>
            </a:extLst>
          </p:cNvPr>
          <p:cNvSpPr>
            <a:spLocks noEditPoints="1"/>
          </p:cNvSpPr>
          <p:nvPr/>
        </p:nvSpPr>
        <p:spPr bwMode="auto">
          <a:xfrm>
            <a:off x="3480195" y="2481624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C84F97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33" name="Freeform 55">
            <a:extLst>
              <a:ext uri="{FF2B5EF4-FFF2-40B4-BE49-F238E27FC236}">
                <a16:creationId xmlns:a16="http://schemas.microsoft.com/office/drawing/2014/main" id="{C1365A01-23DE-4B58-AD9A-FAE8F811FEA8}"/>
              </a:ext>
            </a:extLst>
          </p:cNvPr>
          <p:cNvSpPr>
            <a:spLocks noEditPoints="1"/>
          </p:cNvSpPr>
          <p:nvPr/>
        </p:nvSpPr>
        <p:spPr bwMode="auto">
          <a:xfrm>
            <a:off x="3717004" y="2481624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C84F97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34" name="Freeform 55">
            <a:extLst>
              <a:ext uri="{FF2B5EF4-FFF2-40B4-BE49-F238E27FC236}">
                <a16:creationId xmlns:a16="http://schemas.microsoft.com/office/drawing/2014/main" id="{0601136B-8765-4AE2-A036-A3A30AA93DFD}"/>
              </a:ext>
            </a:extLst>
          </p:cNvPr>
          <p:cNvSpPr>
            <a:spLocks noEditPoints="1"/>
          </p:cNvSpPr>
          <p:nvPr/>
        </p:nvSpPr>
        <p:spPr bwMode="auto">
          <a:xfrm>
            <a:off x="3951336" y="2481624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C84F97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35" name="Freeform 55">
            <a:extLst>
              <a:ext uri="{FF2B5EF4-FFF2-40B4-BE49-F238E27FC236}">
                <a16:creationId xmlns:a16="http://schemas.microsoft.com/office/drawing/2014/main" id="{2C873E2A-61CE-4EE3-8547-C046C9AFF2D7}"/>
              </a:ext>
            </a:extLst>
          </p:cNvPr>
          <p:cNvSpPr>
            <a:spLocks noEditPoints="1"/>
          </p:cNvSpPr>
          <p:nvPr/>
        </p:nvSpPr>
        <p:spPr bwMode="auto">
          <a:xfrm>
            <a:off x="4185668" y="2481624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C84F97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36" name="Freeform 55">
            <a:extLst>
              <a:ext uri="{FF2B5EF4-FFF2-40B4-BE49-F238E27FC236}">
                <a16:creationId xmlns:a16="http://schemas.microsoft.com/office/drawing/2014/main" id="{E0B0A16E-C834-458B-8501-2BB3A6B19356}"/>
              </a:ext>
            </a:extLst>
          </p:cNvPr>
          <p:cNvSpPr>
            <a:spLocks noEditPoints="1"/>
          </p:cNvSpPr>
          <p:nvPr/>
        </p:nvSpPr>
        <p:spPr bwMode="auto">
          <a:xfrm>
            <a:off x="4424134" y="2481624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C84F97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37" name="Freeform 55">
            <a:extLst>
              <a:ext uri="{FF2B5EF4-FFF2-40B4-BE49-F238E27FC236}">
                <a16:creationId xmlns:a16="http://schemas.microsoft.com/office/drawing/2014/main" id="{93D9A124-08BE-445D-B1BD-83F7002BFBB7}"/>
              </a:ext>
            </a:extLst>
          </p:cNvPr>
          <p:cNvSpPr>
            <a:spLocks noEditPoints="1"/>
          </p:cNvSpPr>
          <p:nvPr/>
        </p:nvSpPr>
        <p:spPr bwMode="auto">
          <a:xfrm>
            <a:off x="4662740" y="2481624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C84F97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38" name="Freeform 55">
            <a:extLst>
              <a:ext uri="{FF2B5EF4-FFF2-40B4-BE49-F238E27FC236}">
                <a16:creationId xmlns:a16="http://schemas.microsoft.com/office/drawing/2014/main" id="{7650285A-AE50-4F31-AFED-1E98C95D1378}"/>
              </a:ext>
            </a:extLst>
          </p:cNvPr>
          <p:cNvSpPr>
            <a:spLocks noEditPoints="1"/>
          </p:cNvSpPr>
          <p:nvPr/>
        </p:nvSpPr>
        <p:spPr bwMode="auto">
          <a:xfrm>
            <a:off x="4901347" y="2481624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C84F97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39" name="Freeform 55">
            <a:extLst>
              <a:ext uri="{FF2B5EF4-FFF2-40B4-BE49-F238E27FC236}">
                <a16:creationId xmlns:a16="http://schemas.microsoft.com/office/drawing/2014/main" id="{C2464D1C-F792-43E8-B8D9-5F024DF2AC11}"/>
              </a:ext>
            </a:extLst>
          </p:cNvPr>
          <p:cNvSpPr>
            <a:spLocks noEditPoints="1"/>
          </p:cNvSpPr>
          <p:nvPr/>
        </p:nvSpPr>
        <p:spPr bwMode="auto">
          <a:xfrm>
            <a:off x="5138389" y="2481624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C84F97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40" name="Freeform 55">
            <a:extLst>
              <a:ext uri="{FF2B5EF4-FFF2-40B4-BE49-F238E27FC236}">
                <a16:creationId xmlns:a16="http://schemas.microsoft.com/office/drawing/2014/main" id="{511930F5-04EA-49F0-A78E-872CCA05A1E0}"/>
              </a:ext>
            </a:extLst>
          </p:cNvPr>
          <p:cNvSpPr>
            <a:spLocks noEditPoints="1"/>
          </p:cNvSpPr>
          <p:nvPr/>
        </p:nvSpPr>
        <p:spPr bwMode="auto">
          <a:xfrm>
            <a:off x="5375431" y="2481624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C84F97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53" name="Freeform 55">
            <a:extLst>
              <a:ext uri="{FF2B5EF4-FFF2-40B4-BE49-F238E27FC236}">
                <a16:creationId xmlns:a16="http://schemas.microsoft.com/office/drawing/2014/main" id="{DDF11EFA-B23B-476A-98EA-C0F3C331ADE6}"/>
              </a:ext>
            </a:extLst>
          </p:cNvPr>
          <p:cNvSpPr>
            <a:spLocks noEditPoints="1"/>
          </p:cNvSpPr>
          <p:nvPr/>
        </p:nvSpPr>
        <p:spPr bwMode="auto">
          <a:xfrm>
            <a:off x="888319" y="3007084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C84F97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54" name="Freeform 55">
            <a:extLst>
              <a:ext uri="{FF2B5EF4-FFF2-40B4-BE49-F238E27FC236}">
                <a16:creationId xmlns:a16="http://schemas.microsoft.com/office/drawing/2014/main" id="{57BB3B53-E6DF-4495-82DC-9B9CE32D0EFB}"/>
              </a:ext>
            </a:extLst>
          </p:cNvPr>
          <p:cNvSpPr>
            <a:spLocks noEditPoints="1"/>
          </p:cNvSpPr>
          <p:nvPr/>
        </p:nvSpPr>
        <p:spPr bwMode="auto">
          <a:xfrm>
            <a:off x="1124086" y="3007084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C84F97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55" name="Freeform 55">
            <a:extLst>
              <a:ext uri="{FF2B5EF4-FFF2-40B4-BE49-F238E27FC236}">
                <a16:creationId xmlns:a16="http://schemas.microsoft.com/office/drawing/2014/main" id="{750D4FD7-B52A-4089-813D-FB7A7D396BED}"/>
              </a:ext>
            </a:extLst>
          </p:cNvPr>
          <p:cNvSpPr>
            <a:spLocks noEditPoints="1"/>
          </p:cNvSpPr>
          <p:nvPr/>
        </p:nvSpPr>
        <p:spPr bwMode="auto">
          <a:xfrm>
            <a:off x="1360894" y="3007084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C84F97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3D96E975-876E-4FAF-9E3F-0D10A1405B6B}"/>
              </a:ext>
            </a:extLst>
          </p:cNvPr>
          <p:cNvSpPr>
            <a:spLocks noEditPoints="1"/>
          </p:cNvSpPr>
          <p:nvPr/>
        </p:nvSpPr>
        <p:spPr bwMode="auto">
          <a:xfrm>
            <a:off x="1595227" y="3007084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C84F97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57" name="Freeform 55">
            <a:extLst>
              <a:ext uri="{FF2B5EF4-FFF2-40B4-BE49-F238E27FC236}">
                <a16:creationId xmlns:a16="http://schemas.microsoft.com/office/drawing/2014/main" id="{351FEDBA-469A-4969-BB9F-8245ED8208F1}"/>
              </a:ext>
            </a:extLst>
          </p:cNvPr>
          <p:cNvSpPr>
            <a:spLocks noEditPoints="1"/>
          </p:cNvSpPr>
          <p:nvPr/>
        </p:nvSpPr>
        <p:spPr bwMode="auto">
          <a:xfrm>
            <a:off x="1829559" y="3007084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C84F97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58" name="Freeform 55">
            <a:extLst>
              <a:ext uri="{FF2B5EF4-FFF2-40B4-BE49-F238E27FC236}">
                <a16:creationId xmlns:a16="http://schemas.microsoft.com/office/drawing/2014/main" id="{B57E82E6-2869-47F8-9621-1EA2B6289E13}"/>
              </a:ext>
            </a:extLst>
          </p:cNvPr>
          <p:cNvSpPr>
            <a:spLocks noEditPoints="1"/>
          </p:cNvSpPr>
          <p:nvPr/>
        </p:nvSpPr>
        <p:spPr bwMode="auto">
          <a:xfrm>
            <a:off x="2068024" y="3007084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C84F97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59" name="Freeform 55">
            <a:extLst>
              <a:ext uri="{FF2B5EF4-FFF2-40B4-BE49-F238E27FC236}">
                <a16:creationId xmlns:a16="http://schemas.microsoft.com/office/drawing/2014/main" id="{A06CF604-07A7-4735-B7D3-0A00FA977BA4}"/>
              </a:ext>
            </a:extLst>
          </p:cNvPr>
          <p:cNvSpPr>
            <a:spLocks noEditPoints="1"/>
          </p:cNvSpPr>
          <p:nvPr/>
        </p:nvSpPr>
        <p:spPr bwMode="auto">
          <a:xfrm>
            <a:off x="2306631" y="3007084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C84F97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60" name="Freeform 55">
            <a:extLst>
              <a:ext uri="{FF2B5EF4-FFF2-40B4-BE49-F238E27FC236}">
                <a16:creationId xmlns:a16="http://schemas.microsoft.com/office/drawing/2014/main" id="{A29BE9E7-B0AB-489A-B6F3-8CD5BA149AFB}"/>
              </a:ext>
            </a:extLst>
          </p:cNvPr>
          <p:cNvSpPr>
            <a:spLocks noEditPoints="1"/>
          </p:cNvSpPr>
          <p:nvPr/>
        </p:nvSpPr>
        <p:spPr bwMode="auto">
          <a:xfrm>
            <a:off x="2545237" y="3007084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C84F97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61" name="Freeform 55">
            <a:extLst>
              <a:ext uri="{FF2B5EF4-FFF2-40B4-BE49-F238E27FC236}">
                <a16:creationId xmlns:a16="http://schemas.microsoft.com/office/drawing/2014/main" id="{7B191799-68E7-4CFA-9490-BB2E468EDBD8}"/>
              </a:ext>
            </a:extLst>
          </p:cNvPr>
          <p:cNvSpPr>
            <a:spLocks noEditPoints="1"/>
          </p:cNvSpPr>
          <p:nvPr/>
        </p:nvSpPr>
        <p:spPr bwMode="auto">
          <a:xfrm>
            <a:off x="2782279" y="3007084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C84F97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62" name="Freeform 55">
            <a:extLst>
              <a:ext uri="{FF2B5EF4-FFF2-40B4-BE49-F238E27FC236}">
                <a16:creationId xmlns:a16="http://schemas.microsoft.com/office/drawing/2014/main" id="{AD125DAC-5166-4CDD-AF3D-64F745991761}"/>
              </a:ext>
            </a:extLst>
          </p:cNvPr>
          <p:cNvSpPr>
            <a:spLocks noEditPoints="1"/>
          </p:cNvSpPr>
          <p:nvPr/>
        </p:nvSpPr>
        <p:spPr bwMode="auto">
          <a:xfrm>
            <a:off x="3019321" y="3007084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C84F97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63" name="Freeform 55">
            <a:extLst>
              <a:ext uri="{FF2B5EF4-FFF2-40B4-BE49-F238E27FC236}">
                <a16:creationId xmlns:a16="http://schemas.microsoft.com/office/drawing/2014/main" id="{101460A4-1AB2-4B94-956F-D43A5815A23C}"/>
              </a:ext>
            </a:extLst>
          </p:cNvPr>
          <p:cNvSpPr>
            <a:spLocks noEditPoints="1"/>
          </p:cNvSpPr>
          <p:nvPr/>
        </p:nvSpPr>
        <p:spPr bwMode="auto">
          <a:xfrm>
            <a:off x="3241351" y="3008775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C84F97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64" name="Freeform 55">
            <a:extLst>
              <a:ext uri="{FF2B5EF4-FFF2-40B4-BE49-F238E27FC236}">
                <a16:creationId xmlns:a16="http://schemas.microsoft.com/office/drawing/2014/main" id="{1ADE3285-3492-4D48-A473-4FE50626A875}"/>
              </a:ext>
            </a:extLst>
          </p:cNvPr>
          <p:cNvSpPr>
            <a:spLocks noEditPoints="1"/>
          </p:cNvSpPr>
          <p:nvPr/>
        </p:nvSpPr>
        <p:spPr bwMode="auto">
          <a:xfrm>
            <a:off x="3477118" y="3008775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C84F97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65" name="Freeform 55">
            <a:extLst>
              <a:ext uri="{FF2B5EF4-FFF2-40B4-BE49-F238E27FC236}">
                <a16:creationId xmlns:a16="http://schemas.microsoft.com/office/drawing/2014/main" id="{FDD835D0-4B38-4989-AF24-AAD85656CBEB}"/>
              </a:ext>
            </a:extLst>
          </p:cNvPr>
          <p:cNvSpPr>
            <a:spLocks noEditPoints="1"/>
          </p:cNvSpPr>
          <p:nvPr/>
        </p:nvSpPr>
        <p:spPr bwMode="auto">
          <a:xfrm>
            <a:off x="3713927" y="3008775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C84F97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66" name="Freeform 55">
            <a:extLst>
              <a:ext uri="{FF2B5EF4-FFF2-40B4-BE49-F238E27FC236}">
                <a16:creationId xmlns:a16="http://schemas.microsoft.com/office/drawing/2014/main" id="{ADA55CB7-5A37-46C8-9DA8-9C46D267E3F2}"/>
              </a:ext>
            </a:extLst>
          </p:cNvPr>
          <p:cNvSpPr>
            <a:spLocks noEditPoints="1"/>
          </p:cNvSpPr>
          <p:nvPr/>
        </p:nvSpPr>
        <p:spPr bwMode="auto">
          <a:xfrm>
            <a:off x="3948259" y="3008775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C84F97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67" name="Freeform 55">
            <a:extLst>
              <a:ext uri="{FF2B5EF4-FFF2-40B4-BE49-F238E27FC236}">
                <a16:creationId xmlns:a16="http://schemas.microsoft.com/office/drawing/2014/main" id="{A3D47AAD-E035-43B8-B0C3-A41DD48E3F19}"/>
              </a:ext>
            </a:extLst>
          </p:cNvPr>
          <p:cNvSpPr>
            <a:spLocks noEditPoints="1"/>
          </p:cNvSpPr>
          <p:nvPr/>
        </p:nvSpPr>
        <p:spPr bwMode="auto">
          <a:xfrm>
            <a:off x="4182592" y="3008775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C84F97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68" name="Freeform 55">
            <a:extLst>
              <a:ext uri="{FF2B5EF4-FFF2-40B4-BE49-F238E27FC236}">
                <a16:creationId xmlns:a16="http://schemas.microsoft.com/office/drawing/2014/main" id="{323B3511-5CEB-423F-BBD9-092A0DEA65F6}"/>
              </a:ext>
            </a:extLst>
          </p:cNvPr>
          <p:cNvSpPr>
            <a:spLocks noEditPoints="1"/>
          </p:cNvSpPr>
          <p:nvPr/>
        </p:nvSpPr>
        <p:spPr bwMode="auto">
          <a:xfrm>
            <a:off x="4421057" y="3008775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C84F97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69" name="Freeform 55">
            <a:extLst>
              <a:ext uri="{FF2B5EF4-FFF2-40B4-BE49-F238E27FC236}">
                <a16:creationId xmlns:a16="http://schemas.microsoft.com/office/drawing/2014/main" id="{390BAECD-AFE7-45A8-B7FD-BF72B7ED4B3A}"/>
              </a:ext>
            </a:extLst>
          </p:cNvPr>
          <p:cNvSpPr>
            <a:spLocks noEditPoints="1"/>
          </p:cNvSpPr>
          <p:nvPr/>
        </p:nvSpPr>
        <p:spPr bwMode="auto">
          <a:xfrm>
            <a:off x="4659664" y="3008775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C84F97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70" name="Freeform 55">
            <a:extLst>
              <a:ext uri="{FF2B5EF4-FFF2-40B4-BE49-F238E27FC236}">
                <a16:creationId xmlns:a16="http://schemas.microsoft.com/office/drawing/2014/main" id="{F5D49A16-D9FF-4D6C-8035-679DA655538C}"/>
              </a:ext>
            </a:extLst>
          </p:cNvPr>
          <p:cNvSpPr>
            <a:spLocks noEditPoints="1"/>
          </p:cNvSpPr>
          <p:nvPr/>
        </p:nvSpPr>
        <p:spPr bwMode="auto">
          <a:xfrm>
            <a:off x="4898270" y="3008775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C84F97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71" name="Freeform 55">
            <a:extLst>
              <a:ext uri="{FF2B5EF4-FFF2-40B4-BE49-F238E27FC236}">
                <a16:creationId xmlns:a16="http://schemas.microsoft.com/office/drawing/2014/main" id="{B5FA4B9B-9771-46A9-B4BE-9352433426CC}"/>
              </a:ext>
            </a:extLst>
          </p:cNvPr>
          <p:cNvSpPr>
            <a:spLocks noEditPoints="1"/>
          </p:cNvSpPr>
          <p:nvPr/>
        </p:nvSpPr>
        <p:spPr bwMode="auto">
          <a:xfrm>
            <a:off x="5135312" y="3008775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C84F97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72" name="Freeform 55">
            <a:extLst>
              <a:ext uri="{FF2B5EF4-FFF2-40B4-BE49-F238E27FC236}">
                <a16:creationId xmlns:a16="http://schemas.microsoft.com/office/drawing/2014/main" id="{08F17CD6-5DD0-4D3C-8664-1F6472D3DC43}"/>
              </a:ext>
            </a:extLst>
          </p:cNvPr>
          <p:cNvSpPr>
            <a:spLocks noEditPoints="1"/>
          </p:cNvSpPr>
          <p:nvPr/>
        </p:nvSpPr>
        <p:spPr bwMode="auto">
          <a:xfrm>
            <a:off x="5372354" y="3008775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C84F97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73" name="Freeform 55">
            <a:extLst>
              <a:ext uri="{FF2B5EF4-FFF2-40B4-BE49-F238E27FC236}">
                <a16:creationId xmlns:a16="http://schemas.microsoft.com/office/drawing/2014/main" id="{85AB3D52-8930-42B9-9479-84E2B9AA9E50}"/>
              </a:ext>
            </a:extLst>
          </p:cNvPr>
          <p:cNvSpPr>
            <a:spLocks noEditPoints="1"/>
          </p:cNvSpPr>
          <p:nvPr/>
        </p:nvSpPr>
        <p:spPr bwMode="auto">
          <a:xfrm>
            <a:off x="885545" y="3547270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C84F97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74" name="Freeform 55">
            <a:extLst>
              <a:ext uri="{FF2B5EF4-FFF2-40B4-BE49-F238E27FC236}">
                <a16:creationId xmlns:a16="http://schemas.microsoft.com/office/drawing/2014/main" id="{754D598E-6461-4178-B802-B2A7734C0D3E}"/>
              </a:ext>
            </a:extLst>
          </p:cNvPr>
          <p:cNvSpPr>
            <a:spLocks noEditPoints="1"/>
          </p:cNvSpPr>
          <p:nvPr/>
        </p:nvSpPr>
        <p:spPr bwMode="auto">
          <a:xfrm>
            <a:off x="1121312" y="3547270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C84F97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75" name="Freeform 55">
            <a:extLst>
              <a:ext uri="{FF2B5EF4-FFF2-40B4-BE49-F238E27FC236}">
                <a16:creationId xmlns:a16="http://schemas.microsoft.com/office/drawing/2014/main" id="{873604E0-C9E1-4150-B7C9-11075D3C7A4B}"/>
              </a:ext>
            </a:extLst>
          </p:cNvPr>
          <p:cNvSpPr>
            <a:spLocks noEditPoints="1"/>
          </p:cNvSpPr>
          <p:nvPr/>
        </p:nvSpPr>
        <p:spPr bwMode="auto">
          <a:xfrm>
            <a:off x="1358121" y="3547270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76" name="Freeform 55">
            <a:extLst>
              <a:ext uri="{FF2B5EF4-FFF2-40B4-BE49-F238E27FC236}">
                <a16:creationId xmlns:a16="http://schemas.microsoft.com/office/drawing/2014/main" id="{B7C5D5DF-0184-4E74-B54D-D8D193895419}"/>
              </a:ext>
            </a:extLst>
          </p:cNvPr>
          <p:cNvSpPr>
            <a:spLocks noEditPoints="1"/>
          </p:cNvSpPr>
          <p:nvPr/>
        </p:nvSpPr>
        <p:spPr bwMode="auto">
          <a:xfrm>
            <a:off x="1592453" y="3547270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77" name="Freeform 55">
            <a:extLst>
              <a:ext uri="{FF2B5EF4-FFF2-40B4-BE49-F238E27FC236}">
                <a16:creationId xmlns:a16="http://schemas.microsoft.com/office/drawing/2014/main" id="{BBD492A0-74E6-45B2-9D87-3837C1344609}"/>
              </a:ext>
            </a:extLst>
          </p:cNvPr>
          <p:cNvSpPr>
            <a:spLocks noEditPoints="1"/>
          </p:cNvSpPr>
          <p:nvPr/>
        </p:nvSpPr>
        <p:spPr bwMode="auto">
          <a:xfrm>
            <a:off x="1826785" y="3547270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78" name="Freeform 55">
            <a:extLst>
              <a:ext uri="{FF2B5EF4-FFF2-40B4-BE49-F238E27FC236}">
                <a16:creationId xmlns:a16="http://schemas.microsoft.com/office/drawing/2014/main" id="{8E67F006-0094-45DF-94B9-B306D08A3ADB}"/>
              </a:ext>
            </a:extLst>
          </p:cNvPr>
          <p:cNvSpPr>
            <a:spLocks noEditPoints="1"/>
          </p:cNvSpPr>
          <p:nvPr/>
        </p:nvSpPr>
        <p:spPr bwMode="auto">
          <a:xfrm>
            <a:off x="2065251" y="3547270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79" name="Freeform 55">
            <a:extLst>
              <a:ext uri="{FF2B5EF4-FFF2-40B4-BE49-F238E27FC236}">
                <a16:creationId xmlns:a16="http://schemas.microsoft.com/office/drawing/2014/main" id="{B95C70CB-060D-418A-A10B-B2EAF4650F07}"/>
              </a:ext>
            </a:extLst>
          </p:cNvPr>
          <p:cNvSpPr>
            <a:spLocks noEditPoints="1"/>
          </p:cNvSpPr>
          <p:nvPr/>
        </p:nvSpPr>
        <p:spPr bwMode="auto">
          <a:xfrm>
            <a:off x="2303857" y="3547270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0" name="Freeform 55">
            <a:extLst>
              <a:ext uri="{FF2B5EF4-FFF2-40B4-BE49-F238E27FC236}">
                <a16:creationId xmlns:a16="http://schemas.microsoft.com/office/drawing/2014/main" id="{E75B45C4-C8C5-468C-8542-79CCF5DC81DA}"/>
              </a:ext>
            </a:extLst>
          </p:cNvPr>
          <p:cNvSpPr>
            <a:spLocks noEditPoints="1"/>
          </p:cNvSpPr>
          <p:nvPr/>
        </p:nvSpPr>
        <p:spPr bwMode="auto">
          <a:xfrm>
            <a:off x="2542464" y="3547270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1" name="Freeform 55">
            <a:extLst>
              <a:ext uri="{FF2B5EF4-FFF2-40B4-BE49-F238E27FC236}">
                <a16:creationId xmlns:a16="http://schemas.microsoft.com/office/drawing/2014/main" id="{5DFFECB6-4D99-481D-8206-702292E05B8D}"/>
              </a:ext>
            </a:extLst>
          </p:cNvPr>
          <p:cNvSpPr>
            <a:spLocks noEditPoints="1"/>
          </p:cNvSpPr>
          <p:nvPr/>
        </p:nvSpPr>
        <p:spPr bwMode="auto">
          <a:xfrm>
            <a:off x="2779506" y="3547270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2" name="Freeform 55">
            <a:extLst>
              <a:ext uri="{FF2B5EF4-FFF2-40B4-BE49-F238E27FC236}">
                <a16:creationId xmlns:a16="http://schemas.microsoft.com/office/drawing/2014/main" id="{0FDD2636-98CB-4C02-A8E5-67F426C7A66D}"/>
              </a:ext>
            </a:extLst>
          </p:cNvPr>
          <p:cNvSpPr>
            <a:spLocks noEditPoints="1"/>
          </p:cNvSpPr>
          <p:nvPr/>
        </p:nvSpPr>
        <p:spPr bwMode="auto">
          <a:xfrm>
            <a:off x="3016548" y="3547270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93" name="Freeform 55">
            <a:extLst>
              <a:ext uri="{FF2B5EF4-FFF2-40B4-BE49-F238E27FC236}">
                <a16:creationId xmlns:a16="http://schemas.microsoft.com/office/drawing/2014/main" id="{7FFCB489-E355-487B-B6AE-9F79F1FD1B75}"/>
              </a:ext>
            </a:extLst>
          </p:cNvPr>
          <p:cNvSpPr>
            <a:spLocks noEditPoints="1"/>
          </p:cNvSpPr>
          <p:nvPr/>
        </p:nvSpPr>
        <p:spPr bwMode="auto">
          <a:xfrm>
            <a:off x="3241351" y="3550446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94" name="Freeform 55">
            <a:extLst>
              <a:ext uri="{FF2B5EF4-FFF2-40B4-BE49-F238E27FC236}">
                <a16:creationId xmlns:a16="http://schemas.microsoft.com/office/drawing/2014/main" id="{7DA859A0-61EE-414C-B92D-26EAB8E9346E}"/>
              </a:ext>
            </a:extLst>
          </p:cNvPr>
          <p:cNvSpPr>
            <a:spLocks noEditPoints="1"/>
          </p:cNvSpPr>
          <p:nvPr/>
        </p:nvSpPr>
        <p:spPr bwMode="auto">
          <a:xfrm>
            <a:off x="3477118" y="3550446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37862162-632B-410C-924E-1511D386E5AB}"/>
              </a:ext>
            </a:extLst>
          </p:cNvPr>
          <p:cNvSpPr>
            <a:spLocks noEditPoints="1"/>
          </p:cNvSpPr>
          <p:nvPr/>
        </p:nvSpPr>
        <p:spPr bwMode="auto">
          <a:xfrm>
            <a:off x="3713927" y="3550446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96" name="Freeform 55">
            <a:extLst>
              <a:ext uri="{FF2B5EF4-FFF2-40B4-BE49-F238E27FC236}">
                <a16:creationId xmlns:a16="http://schemas.microsoft.com/office/drawing/2014/main" id="{B43C5D91-5963-4D26-A57E-13D138727BD3}"/>
              </a:ext>
            </a:extLst>
          </p:cNvPr>
          <p:cNvSpPr>
            <a:spLocks noEditPoints="1"/>
          </p:cNvSpPr>
          <p:nvPr/>
        </p:nvSpPr>
        <p:spPr bwMode="auto">
          <a:xfrm>
            <a:off x="3948259" y="3550446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97" name="Freeform 55">
            <a:extLst>
              <a:ext uri="{FF2B5EF4-FFF2-40B4-BE49-F238E27FC236}">
                <a16:creationId xmlns:a16="http://schemas.microsoft.com/office/drawing/2014/main" id="{9AB9AE67-EC2F-4B52-8F9B-91C1DE201094}"/>
              </a:ext>
            </a:extLst>
          </p:cNvPr>
          <p:cNvSpPr>
            <a:spLocks noEditPoints="1"/>
          </p:cNvSpPr>
          <p:nvPr/>
        </p:nvSpPr>
        <p:spPr bwMode="auto">
          <a:xfrm>
            <a:off x="4182592" y="3550446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98" name="Freeform 55">
            <a:extLst>
              <a:ext uri="{FF2B5EF4-FFF2-40B4-BE49-F238E27FC236}">
                <a16:creationId xmlns:a16="http://schemas.microsoft.com/office/drawing/2014/main" id="{D2CFE34B-1ED2-40D6-8B4E-5AA182AA038F}"/>
              </a:ext>
            </a:extLst>
          </p:cNvPr>
          <p:cNvSpPr>
            <a:spLocks noEditPoints="1"/>
          </p:cNvSpPr>
          <p:nvPr/>
        </p:nvSpPr>
        <p:spPr bwMode="auto">
          <a:xfrm>
            <a:off x="4421057" y="3550446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99" name="Freeform 55">
            <a:extLst>
              <a:ext uri="{FF2B5EF4-FFF2-40B4-BE49-F238E27FC236}">
                <a16:creationId xmlns:a16="http://schemas.microsoft.com/office/drawing/2014/main" id="{583AEC63-DDE1-413C-B305-5438EB132DCC}"/>
              </a:ext>
            </a:extLst>
          </p:cNvPr>
          <p:cNvSpPr>
            <a:spLocks noEditPoints="1"/>
          </p:cNvSpPr>
          <p:nvPr/>
        </p:nvSpPr>
        <p:spPr bwMode="auto">
          <a:xfrm>
            <a:off x="4659664" y="3550446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00" name="Freeform 55">
            <a:extLst>
              <a:ext uri="{FF2B5EF4-FFF2-40B4-BE49-F238E27FC236}">
                <a16:creationId xmlns:a16="http://schemas.microsoft.com/office/drawing/2014/main" id="{CFEEA23B-2718-4A0D-886F-E7D438CF5D10}"/>
              </a:ext>
            </a:extLst>
          </p:cNvPr>
          <p:cNvSpPr>
            <a:spLocks noEditPoints="1"/>
          </p:cNvSpPr>
          <p:nvPr/>
        </p:nvSpPr>
        <p:spPr bwMode="auto">
          <a:xfrm>
            <a:off x="4898270" y="3550446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01" name="Freeform 55">
            <a:extLst>
              <a:ext uri="{FF2B5EF4-FFF2-40B4-BE49-F238E27FC236}">
                <a16:creationId xmlns:a16="http://schemas.microsoft.com/office/drawing/2014/main" id="{5BCF564B-CFF8-46BD-95FF-3C2229E26652}"/>
              </a:ext>
            </a:extLst>
          </p:cNvPr>
          <p:cNvSpPr>
            <a:spLocks noEditPoints="1"/>
          </p:cNvSpPr>
          <p:nvPr/>
        </p:nvSpPr>
        <p:spPr bwMode="auto">
          <a:xfrm>
            <a:off x="5135312" y="3550446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02" name="Freeform 55">
            <a:extLst>
              <a:ext uri="{FF2B5EF4-FFF2-40B4-BE49-F238E27FC236}">
                <a16:creationId xmlns:a16="http://schemas.microsoft.com/office/drawing/2014/main" id="{AC6165E8-5418-4A66-95A5-F3A62D77A6BB}"/>
              </a:ext>
            </a:extLst>
          </p:cNvPr>
          <p:cNvSpPr>
            <a:spLocks noEditPoints="1"/>
          </p:cNvSpPr>
          <p:nvPr/>
        </p:nvSpPr>
        <p:spPr bwMode="auto">
          <a:xfrm>
            <a:off x="5372354" y="3550446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03" name="Freeform 55">
            <a:extLst>
              <a:ext uri="{FF2B5EF4-FFF2-40B4-BE49-F238E27FC236}">
                <a16:creationId xmlns:a16="http://schemas.microsoft.com/office/drawing/2014/main" id="{496557E1-C9A4-4A63-A8D4-7DC6753D2CE0}"/>
              </a:ext>
            </a:extLst>
          </p:cNvPr>
          <p:cNvSpPr>
            <a:spLocks noEditPoints="1"/>
          </p:cNvSpPr>
          <p:nvPr/>
        </p:nvSpPr>
        <p:spPr bwMode="auto">
          <a:xfrm>
            <a:off x="885545" y="4087456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04" name="Freeform 55">
            <a:extLst>
              <a:ext uri="{FF2B5EF4-FFF2-40B4-BE49-F238E27FC236}">
                <a16:creationId xmlns:a16="http://schemas.microsoft.com/office/drawing/2014/main" id="{14B319AB-2FAE-4DFC-A2CB-822E47FC8D07}"/>
              </a:ext>
            </a:extLst>
          </p:cNvPr>
          <p:cNvSpPr>
            <a:spLocks noEditPoints="1"/>
          </p:cNvSpPr>
          <p:nvPr/>
        </p:nvSpPr>
        <p:spPr bwMode="auto">
          <a:xfrm>
            <a:off x="1121312" y="4087456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05" name="Freeform 55">
            <a:extLst>
              <a:ext uri="{FF2B5EF4-FFF2-40B4-BE49-F238E27FC236}">
                <a16:creationId xmlns:a16="http://schemas.microsoft.com/office/drawing/2014/main" id="{C615D544-E866-446C-9594-410208443B28}"/>
              </a:ext>
            </a:extLst>
          </p:cNvPr>
          <p:cNvSpPr>
            <a:spLocks noEditPoints="1"/>
          </p:cNvSpPr>
          <p:nvPr/>
        </p:nvSpPr>
        <p:spPr bwMode="auto">
          <a:xfrm>
            <a:off x="1358121" y="4087456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06" name="Freeform 55">
            <a:extLst>
              <a:ext uri="{FF2B5EF4-FFF2-40B4-BE49-F238E27FC236}">
                <a16:creationId xmlns:a16="http://schemas.microsoft.com/office/drawing/2014/main" id="{1BAC258A-2ABC-4689-AD55-908D48B25040}"/>
              </a:ext>
            </a:extLst>
          </p:cNvPr>
          <p:cNvSpPr>
            <a:spLocks noEditPoints="1"/>
          </p:cNvSpPr>
          <p:nvPr/>
        </p:nvSpPr>
        <p:spPr bwMode="auto">
          <a:xfrm>
            <a:off x="1592453" y="4087456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07" name="Freeform 55">
            <a:extLst>
              <a:ext uri="{FF2B5EF4-FFF2-40B4-BE49-F238E27FC236}">
                <a16:creationId xmlns:a16="http://schemas.microsoft.com/office/drawing/2014/main" id="{799D3E66-9FFF-4D46-9F1A-760707BD1BFD}"/>
              </a:ext>
            </a:extLst>
          </p:cNvPr>
          <p:cNvSpPr>
            <a:spLocks noEditPoints="1"/>
          </p:cNvSpPr>
          <p:nvPr/>
        </p:nvSpPr>
        <p:spPr bwMode="auto">
          <a:xfrm>
            <a:off x="1826785" y="4087456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08" name="Freeform 55">
            <a:extLst>
              <a:ext uri="{FF2B5EF4-FFF2-40B4-BE49-F238E27FC236}">
                <a16:creationId xmlns:a16="http://schemas.microsoft.com/office/drawing/2014/main" id="{CB71DFA2-43AD-4361-BF9A-62EBABA2D680}"/>
              </a:ext>
            </a:extLst>
          </p:cNvPr>
          <p:cNvSpPr>
            <a:spLocks noEditPoints="1"/>
          </p:cNvSpPr>
          <p:nvPr/>
        </p:nvSpPr>
        <p:spPr bwMode="auto">
          <a:xfrm>
            <a:off x="2065251" y="4087456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09" name="Freeform 55">
            <a:extLst>
              <a:ext uri="{FF2B5EF4-FFF2-40B4-BE49-F238E27FC236}">
                <a16:creationId xmlns:a16="http://schemas.microsoft.com/office/drawing/2014/main" id="{AE1CD0B9-9671-40A1-9F64-F983ABC575AB}"/>
              </a:ext>
            </a:extLst>
          </p:cNvPr>
          <p:cNvSpPr>
            <a:spLocks noEditPoints="1"/>
          </p:cNvSpPr>
          <p:nvPr/>
        </p:nvSpPr>
        <p:spPr bwMode="auto">
          <a:xfrm>
            <a:off x="2303857" y="4087456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10" name="Freeform 55">
            <a:extLst>
              <a:ext uri="{FF2B5EF4-FFF2-40B4-BE49-F238E27FC236}">
                <a16:creationId xmlns:a16="http://schemas.microsoft.com/office/drawing/2014/main" id="{292BE0D9-0859-48B8-8DED-EA47EE56EF6B}"/>
              </a:ext>
            </a:extLst>
          </p:cNvPr>
          <p:cNvSpPr>
            <a:spLocks noEditPoints="1"/>
          </p:cNvSpPr>
          <p:nvPr/>
        </p:nvSpPr>
        <p:spPr bwMode="auto">
          <a:xfrm>
            <a:off x="2542464" y="4087456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11" name="Freeform 55">
            <a:extLst>
              <a:ext uri="{FF2B5EF4-FFF2-40B4-BE49-F238E27FC236}">
                <a16:creationId xmlns:a16="http://schemas.microsoft.com/office/drawing/2014/main" id="{86EF1CD4-F471-45A3-81D1-57AEA65EB3C2}"/>
              </a:ext>
            </a:extLst>
          </p:cNvPr>
          <p:cNvSpPr>
            <a:spLocks noEditPoints="1"/>
          </p:cNvSpPr>
          <p:nvPr/>
        </p:nvSpPr>
        <p:spPr bwMode="auto">
          <a:xfrm>
            <a:off x="2779506" y="4087456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12" name="Freeform 55">
            <a:extLst>
              <a:ext uri="{FF2B5EF4-FFF2-40B4-BE49-F238E27FC236}">
                <a16:creationId xmlns:a16="http://schemas.microsoft.com/office/drawing/2014/main" id="{343A2B8D-5470-48CB-9C6C-DC71F5725881}"/>
              </a:ext>
            </a:extLst>
          </p:cNvPr>
          <p:cNvSpPr>
            <a:spLocks noEditPoints="1"/>
          </p:cNvSpPr>
          <p:nvPr/>
        </p:nvSpPr>
        <p:spPr bwMode="auto">
          <a:xfrm>
            <a:off x="3016548" y="4087456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13" name="Freeform 55">
            <a:extLst>
              <a:ext uri="{FF2B5EF4-FFF2-40B4-BE49-F238E27FC236}">
                <a16:creationId xmlns:a16="http://schemas.microsoft.com/office/drawing/2014/main" id="{F9B1962B-D5D7-4B0B-8BF9-07AB5A70DA19}"/>
              </a:ext>
            </a:extLst>
          </p:cNvPr>
          <p:cNvSpPr>
            <a:spLocks noEditPoints="1"/>
          </p:cNvSpPr>
          <p:nvPr/>
        </p:nvSpPr>
        <p:spPr bwMode="auto">
          <a:xfrm>
            <a:off x="3249290" y="4088113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14" name="Freeform 55">
            <a:extLst>
              <a:ext uri="{FF2B5EF4-FFF2-40B4-BE49-F238E27FC236}">
                <a16:creationId xmlns:a16="http://schemas.microsoft.com/office/drawing/2014/main" id="{023C5A32-F903-471F-8B5C-7BAC273825E7}"/>
              </a:ext>
            </a:extLst>
          </p:cNvPr>
          <p:cNvSpPr>
            <a:spLocks noEditPoints="1"/>
          </p:cNvSpPr>
          <p:nvPr/>
        </p:nvSpPr>
        <p:spPr bwMode="auto">
          <a:xfrm>
            <a:off x="3485057" y="4088113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15" name="Freeform 55">
            <a:extLst>
              <a:ext uri="{FF2B5EF4-FFF2-40B4-BE49-F238E27FC236}">
                <a16:creationId xmlns:a16="http://schemas.microsoft.com/office/drawing/2014/main" id="{EC0F4247-42A4-4787-BE9B-84779FF67AA3}"/>
              </a:ext>
            </a:extLst>
          </p:cNvPr>
          <p:cNvSpPr>
            <a:spLocks noEditPoints="1"/>
          </p:cNvSpPr>
          <p:nvPr/>
        </p:nvSpPr>
        <p:spPr bwMode="auto">
          <a:xfrm>
            <a:off x="3721866" y="4088113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16" name="Freeform 55">
            <a:extLst>
              <a:ext uri="{FF2B5EF4-FFF2-40B4-BE49-F238E27FC236}">
                <a16:creationId xmlns:a16="http://schemas.microsoft.com/office/drawing/2014/main" id="{37546887-8D03-4384-90BB-6F4CE843664C}"/>
              </a:ext>
            </a:extLst>
          </p:cNvPr>
          <p:cNvSpPr>
            <a:spLocks noEditPoints="1"/>
          </p:cNvSpPr>
          <p:nvPr/>
        </p:nvSpPr>
        <p:spPr bwMode="auto">
          <a:xfrm>
            <a:off x="3956198" y="4088113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17" name="Freeform 55">
            <a:extLst>
              <a:ext uri="{FF2B5EF4-FFF2-40B4-BE49-F238E27FC236}">
                <a16:creationId xmlns:a16="http://schemas.microsoft.com/office/drawing/2014/main" id="{7C70BC28-E126-46C8-8AE6-AFAEDB35006E}"/>
              </a:ext>
            </a:extLst>
          </p:cNvPr>
          <p:cNvSpPr>
            <a:spLocks noEditPoints="1"/>
          </p:cNvSpPr>
          <p:nvPr/>
        </p:nvSpPr>
        <p:spPr bwMode="auto">
          <a:xfrm>
            <a:off x="4190530" y="4088113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18" name="Freeform 55">
            <a:extLst>
              <a:ext uri="{FF2B5EF4-FFF2-40B4-BE49-F238E27FC236}">
                <a16:creationId xmlns:a16="http://schemas.microsoft.com/office/drawing/2014/main" id="{2469524B-3235-46A0-A6E1-1ECAAA397207}"/>
              </a:ext>
            </a:extLst>
          </p:cNvPr>
          <p:cNvSpPr>
            <a:spLocks noEditPoints="1"/>
          </p:cNvSpPr>
          <p:nvPr/>
        </p:nvSpPr>
        <p:spPr bwMode="auto">
          <a:xfrm>
            <a:off x="4428996" y="4088113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19" name="Freeform 55">
            <a:extLst>
              <a:ext uri="{FF2B5EF4-FFF2-40B4-BE49-F238E27FC236}">
                <a16:creationId xmlns:a16="http://schemas.microsoft.com/office/drawing/2014/main" id="{AA962388-FD95-4FD8-8FA6-0A73C2176C01}"/>
              </a:ext>
            </a:extLst>
          </p:cNvPr>
          <p:cNvSpPr>
            <a:spLocks noEditPoints="1"/>
          </p:cNvSpPr>
          <p:nvPr/>
        </p:nvSpPr>
        <p:spPr bwMode="auto">
          <a:xfrm>
            <a:off x="4667602" y="4088113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20" name="Freeform 55">
            <a:extLst>
              <a:ext uri="{FF2B5EF4-FFF2-40B4-BE49-F238E27FC236}">
                <a16:creationId xmlns:a16="http://schemas.microsoft.com/office/drawing/2014/main" id="{FC635BE8-43A1-4BEF-9144-153F53EF47B1}"/>
              </a:ext>
            </a:extLst>
          </p:cNvPr>
          <p:cNvSpPr>
            <a:spLocks noEditPoints="1"/>
          </p:cNvSpPr>
          <p:nvPr/>
        </p:nvSpPr>
        <p:spPr bwMode="auto">
          <a:xfrm>
            <a:off x="4906209" y="4088113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21" name="Freeform 55">
            <a:extLst>
              <a:ext uri="{FF2B5EF4-FFF2-40B4-BE49-F238E27FC236}">
                <a16:creationId xmlns:a16="http://schemas.microsoft.com/office/drawing/2014/main" id="{9134682D-FAFD-4A8F-B5F4-59DB06D7EDA4}"/>
              </a:ext>
            </a:extLst>
          </p:cNvPr>
          <p:cNvSpPr>
            <a:spLocks noEditPoints="1"/>
          </p:cNvSpPr>
          <p:nvPr/>
        </p:nvSpPr>
        <p:spPr bwMode="auto">
          <a:xfrm>
            <a:off x="5143251" y="4088113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22" name="Freeform 55">
            <a:extLst>
              <a:ext uri="{FF2B5EF4-FFF2-40B4-BE49-F238E27FC236}">
                <a16:creationId xmlns:a16="http://schemas.microsoft.com/office/drawing/2014/main" id="{15DC579C-6843-4A5E-B55E-E834449C95F6}"/>
              </a:ext>
            </a:extLst>
          </p:cNvPr>
          <p:cNvSpPr>
            <a:spLocks noEditPoints="1"/>
          </p:cNvSpPr>
          <p:nvPr/>
        </p:nvSpPr>
        <p:spPr bwMode="auto">
          <a:xfrm>
            <a:off x="5380293" y="4088113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43" name="Freeform 55">
            <a:extLst>
              <a:ext uri="{FF2B5EF4-FFF2-40B4-BE49-F238E27FC236}">
                <a16:creationId xmlns:a16="http://schemas.microsoft.com/office/drawing/2014/main" id="{8222BFEC-A659-43CB-A713-050C70F0DABC}"/>
              </a:ext>
            </a:extLst>
          </p:cNvPr>
          <p:cNvSpPr>
            <a:spLocks noEditPoints="1"/>
          </p:cNvSpPr>
          <p:nvPr/>
        </p:nvSpPr>
        <p:spPr bwMode="auto">
          <a:xfrm>
            <a:off x="885545" y="4624467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44" name="Freeform 55">
            <a:extLst>
              <a:ext uri="{FF2B5EF4-FFF2-40B4-BE49-F238E27FC236}">
                <a16:creationId xmlns:a16="http://schemas.microsoft.com/office/drawing/2014/main" id="{E5A019E0-6BB8-4460-877C-E5B512CB0818}"/>
              </a:ext>
            </a:extLst>
          </p:cNvPr>
          <p:cNvSpPr>
            <a:spLocks noEditPoints="1"/>
          </p:cNvSpPr>
          <p:nvPr/>
        </p:nvSpPr>
        <p:spPr bwMode="auto">
          <a:xfrm>
            <a:off x="1121312" y="4624467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45" name="Freeform 55">
            <a:extLst>
              <a:ext uri="{FF2B5EF4-FFF2-40B4-BE49-F238E27FC236}">
                <a16:creationId xmlns:a16="http://schemas.microsoft.com/office/drawing/2014/main" id="{58474ADA-5B84-4AA0-9DC2-59F38FD528F8}"/>
              </a:ext>
            </a:extLst>
          </p:cNvPr>
          <p:cNvSpPr>
            <a:spLocks noEditPoints="1"/>
          </p:cNvSpPr>
          <p:nvPr/>
        </p:nvSpPr>
        <p:spPr bwMode="auto">
          <a:xfrm>
            <a:off x="1358121" y="4624467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46" name="Freeform 55">
            <a:extLst>
              <a:ext uri="{FF2B5EF4-FFF2-40B4-BE49-F238E27FC236}">
                <a16:creationId xmlns:a16="http://schemas.microsoft.com/office/drawing/2014/main" id="{70AEBEE5-917E-49CF-B3DA-E5B09634DE00}"/>
              </a:ext>
            </a:extLst>
          </p:cNvPr>
          <p:cNvSpPr>
            <a:spLocks noEditPoints="1"/>
          </p:cNvSpPr>
          <p:nvPr/>
        </p:nvSpPr>
        <p:spPr bwMode="auto">
          <a:xfrm>
            <a:off x="1592453" y="4624467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47" name="Freeform 55">
            <a:extLst>
              <a:ext uri="{FF2B5EF4-FFF2-40B4-BE49-F238E27FC236}">
                <a16:creationId xmlns:a16="http://schemas.microsoft.com/office/drawing/2014/main" id="{9F1FA13E-917D-4009-8997-93574BEB1D25}"/>
              </a:ext>
            </a:extLst>
          </p:cNvPr>
          <p:cNvSpPr>
            <a:spLocks noEditPoints="1"/>
          </p:cNvSpPr>
          <p:nvPr/>
        </p:nvSpPr>
        <p:spPr bwMode="auto">
          <a:xfrm>
            <a:off x="1826785" y="4624467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48" name="Freeform 55">
            <a:extLst>
              <a:ext uri="{FF2B5EF4-FFF2-40B4-BE49-F238E27FC236}">
                <a16:creationId xmlns:a16="http://schemas.microsoft.com/office/drawing/2014/main" id="{972FB27E-8DBA-443F-9B4C-874F6CDD4912}"/>
              </a:ext>
            </a:extLst>
          </p:cNvPr>
          <p:cNvSpPr>
            <a:spLocks noEditPoints="1"/>
          </p:cNvSpPr>
          <p:nvPr/>
        </p:nvSpPr>
        <p:spPr bwMode="auto">
          <a:xfrm>
            <a:off x="2065251" y="4624467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49" name="Freeform 55">
            <a:extLst>
              <a:ext uri="{FF2B5EF4-FFF2-40B4-BE49-F238E27FC236}">
                <a16:creationId xmlns:a16="http://schemas.microsoft.com/office/drawing/2014/main" id="{E242FDD2-20DC-4F32-BB73-A7B607C0988C}"/>
              </a:ext>
            </a:extLst>
          </p:cNvPr>
          <p:cNvSpPr>
            <a:spLocks noEditPoints="1"/>
          </p:cNvSpPr>
          <p:nvPr/>
        </p:nvSpPr>
        <p:spPr bwMode="auto">
          <a:xfrm>
            <a:off x="2303857" y="4624467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50" name="Freeform 55">
            <a:extLst>
              <a:ext uri="{FF2B5EF4-FFF2-40B4-BE49-F238E27FC236}">
                <a16:creationId xmlns:a16="http://schemas.microsoft.com/office/drawing/2014/main" id="{E677EE29-A12D-490D-9704-4087D5FF4D6B}"/>
              </a:ext>
            </a:extLst>
          </p:cNvPr>
          <p:cNvSpPr>
            <a:spLocks noEditPoints="1"/>
          </p:cNvSpPr>
          <p:nvPr/>
        </p:nvSpPr>
        <p:spPr bwMode="auto">
          <a:xfrm>
            <a:off x="2542464" y="4624467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51" name="Freeform 55">
            <a:extLst>
              <a:ext uri="{FF2B5EF4-FFF2-40B4-BE49-F238E27FC236}">
                <a16:creationId xmlns:a16="http://schemas.microsoft.com/office/drawing/2014/main" id="{85A5C45F-ECC9-4AF6-A131-525E1A4DE2EB}"/>
              </a:ext>
            </a:extLst>
          </p:cNvPr>
          <p:cNvSpPr>
            <a:spLocks noEditPoints="1"/>
          </p:cNvSpPr>
          <p:nvPr/>
        </p:nvSpPr>
        <p:spPr bwMode="auto">
          <a:xfrm>
            <a:off x="2779506" y="4624467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52" name="Freeform 55">
            <a:extLst>
              <a:ext uri="{FF2B5EF4-FFF2-40B4-BE49-F238E27FC236}">
                <a16:creationId xmlns:a16="http://schemas.microsoft.com/office/drawing/2014/main" id="{A405D6AD-9B0C-4AFE-83F3-7CA85B55E85F}"/>
              </a:ext>
            </a:extLst>
          </p:cNvPr>
          <p:cNvSpPr>
            <a:spLocks noEditPoints="1"/>
          </p:cNvSpPr>
          <p:nvPr/>
        </p:nvSpPr>
        <p:spPr bwMode="auto">
          <a:xfrm>
            <a:off x="3016548" y="4624467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53" name="Freeform 55">
            <a:extLst>
              <a:ext uri="{FF2B5EF4-FFF2-40B4-BE49-F238E27FC236}">
                <a16:creationId xmlns:a16="http://schemas.microsoft.com/office/drawing/2014/main" id="{BACCA4EB-B853-4028-B776-5A6367CB30DB}"/>
              </a:ext>
            </a:extLst>
          </p:cNvPr>
          <p:cNvSpPr>
            <a:spLocks noEditPoints="1"/>
          </p:cNvSpPr>
          <p:nvPr/>
        </p:nvSpPr>
        <p:spPr bwMode="auto">
          <a:xfrm>
            <a:off x="3249290" y="4625124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54" name="Freeform 55">
            <a:extLst>
              <a:ext uri="{FF2B5EF4-FFF2-40B4-BE49-F238E27FC236}">
                <a16:creationId xmlns:a16="http://schemas.microsoft.com/office/drawing/2014/main" id="{8301CE3C-F63A-4108-A05B-FA0A175B0932}"/>
              </a:ext>
            </a:extLst>
          </p:cNvPr>
          <p:cNvSpPr>
            <a:spLocks noEditPoints="1"/>
          </p:cNvSpPr>
          <p:nvPr/>
        </p:nvSpPr>
        <p:spPr bwMode="auto">
          <a:xfrm>
            <a:off x="3485057" y="4625124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55" name="Freeform 55">
            <a:extLst>
              <a:ext uri="{FF2B5EF4-FFF2-40B4-BE49-F238E27FC236}">
                <a16:creationId xmlns:a16="http://schemas.microsoft.com/office/drawing/2014/main" id="{F1E89CA5-0C2C-4FD2-A1D1-40E9ED5B89E2}"/>
              </a:ext>
            </a:extLst>
          </p:cNvPr>
          <p:cNvSpPr>
            <a:spLocks noEditPoints="1"/>
          </p:cNvSpPr>
          <p:nvPr/>
        </p:nvSpPr>
        <p:spPr bwMode="auto">
          <a:xfrm>
            <a:off x="3721866" y="4625124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56" name="Freeform 55">
            <a:extLst>
              <a:ext uri="{FF2B5EF4-FFF2-40B4-BE49-F238E27FC236}">
                <a16:creationId xmlns:a16="http://schemas.microsoft.com/office/drawing/2014/main" id="{0855CC76-7F2B-446C-9CF2-B72F2F293703}"/>
              </a:ext>
            </a:extLst>
          </p:cNvPr>
          <p:cNvSpPr>
            <a:spLocks noEditPoints="1"/>
          </p:cNvSpPr>
          <p:nvPr/>
        </p:nvSpPr>
        <p:spPr bwMode="auto">
          <a:xfrm>
            <a:off x="3956198" y="4625124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57" name="Freeform 55">
            <a:extLst>
              <a:ext uri="{FF2B5EF4-FFF2-40B4-BE49-F238E27FC236}">
                <a16:creationId xmlns:a16="http://schemas.microsoft.com/office/drawing/2014/main" id="{27E05DEE-740A-4141-B906-50D3B8AF591F}"/>
              </a:ext>
            </a:extLst>
          </p:cNvPr>
          <p:cNvSpPr>
            <a:spLocks noEditPoints="1"/>
          </p:cNvSpPr>
          <p:nvPr/>
        </p:nvSpPr>
        <p:spPr bwMode="auto">
          <a:xfrm>
            <a:off x="4190530" y="4625124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58" name="Freeform 55">
            <a:extLst>
              <a:ext uri="{FF2B5EF4-FFF2-40B4-BE49-F238E27FC236}">
                <a16:creationId xmlns:a16="http://schemas.microsoft.com/office/drawing/2014/main" id="{B0033D96-8485-4CD7-A3E0-A2CAB6A65CBD}"/>
              </a:ext>
            </a:extLst>
          </p:cNvPr>
          <p:cNvSpPr>
            <a:spLocks noEditPoints="1"/>
          </p:cNvSpPr>
          <p:nvPr/>
        </p:nvSpPr>
        <p:spPr bwMode="auto">
          <a:xfrm>
            <a:off x="4428996" y="4625124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59" name="Freeform 55">
            <a:extLst>
              <a:ext uri="{FF2B5EF4-FFF2-40B4-BE49-F238E27FC236}">
                <a16:creationId xmlns:a16="http://schemas.microsoft.com/office/drawing/2014/main" id="{5AD6C73A-1DBE-4CBE-BF10-CAEDE56D5028}"/>
              </a:ext>
            </a:extLst>
          </p:cNvPr>
          <p:cNvSpPr>
            <a:spLocks noEditPoints="1"/>
          </p:cNvSpPr>
          <p:nvPr/>
        </p:nvSpPr>
        <p:spPr bwMode="auto">
          <a:xfrm>
            <a:off x="4667602" y="4625124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60" name="Freeform 55">
            <a:extLst>
              <a:ext uri="{FF2B5EF4-FFF2-40B4-BE49-F238E27FC236}">
                <a16:creationId xmlns:a16="http://schemas.microsoft.com/office/drawing/2014/main" id="{AEA045E6-1E5A-4F2F-9FF8-C984A0E128ED}"/>
              </a:ext>
            </a:extLst>
          </p:cNvPr>
          <p:cNvSpPr>
            <a:spLocks noEditPoints="1"/>
          </p:cNvSpPr>
          <p:nvPr/>
        </p:nvSpPr>
        <p:spPr bwMode="auto">
          <a:xfrm>
            <a:off x="4906209" y="4625124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61" name="Freeform 55">
            <a:extLst>
              <a:ext uri="{FF2B5EF4-FFF2-40B4-BE49-F238E27FC236}">
                <a16:creationId xmlns:a16="http://schemas.microsoft.com/office/drawing/2014/main" id="{1F1E34E6-35E9-4141-BB86-3361A9FD4893}"/>
              </a:ext>
            </a:extLst>
          </p:cNvPr>
          <p:cNvSpPr>
            <a:spLocks noEditPoints="1"/>
          </p:cNvSpPr>
          <p:nvPr/>
        </p:nvSpPr>
        <p:spPr bwMode="auto">
          <a:xfrm>
            <a:off x="5143251" y="4625124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62" name="Freeform 55">
            <a:extLst>
              <a:ext uri="{FF2B5EF4-FFF2-40B4-BE49-F238E27FC236}">
                <a16:creationId xmlns:a16="http://schemas.microsoft.com/office/drawing/2014/main" id="{57B51F46-8BC5-4654-8F84-2EB5AC825545}"/>
              </a:ext>
            </a:extLst>
          </p:cNvPr>
          <p:cNvSpPr>
            <a:spLocks noEditPoints="1"/>
          </p:cNvSpPr>
          <p:nvPr/>
        </p:nvSpPr>
        <p:spPr bwMode="auto">
          <a:xfrm>
            <a:off x="5380293" y="4625124"/>
            <a:ext cx="128669" cy="258754"/>
          </a:xfrm>
          <a:custGeom>
            <a:avLst/>
            <a:gdLst>
              <a:gd name="T0" fmla="*/ 95 w 243"/>
              <a:gd name="T1" fmla="*/ 85 h 489"/>
              <a:gd name="T2" fmla="*/ 121 w 243"/>
              <a:gd name="T3" fmla="*/ 93 h 489"/>
              <a:gd name="T4" fmla="*/ 168 w 243"/>
              <a:gd name="T5" fmla="*/ 46 h 489"/>
              <a:gd name="T6" fmla="*/ 121 w 243"/>
              <a:gd name="T7" fmla="*/ 0 h 489"/>
              <a:gd name="T8" fmla="*/ 95 w 243"/>
              <a:gd name="T9" fmla="*/ 8 h 489"/>
              <a:gd name="T10" fmla="*/ 86 w 243"/>
              <a:gd name="T11" fmla="*/ 17 h 489"/>
              <a:gd name="T12" fmla="*/ 86 w 243"/>
              <a:gd name="T13" fmla="*/ 76 h 489"/>
              <a:gd name="T14" fmla="*/ 242 w 243"/>
              <a:gd name="T15" fmla="*/ 274 h 489"/>
              <a:gd name="T16" fmla="*/ 242 w 243"/>
              <a:gd name="T17" fmla="*/ 273 h 489"/>
              <a:gd name="T18" fmla="*/ 240 w 243"/>
              <a:gd name="T19" fmla="*/ 269 h 489"/>
              <a:gd name="T20" fmla="*/ 237 w 243"/>
              <a:gd name="T21" fmla="*/ 259 h 489"/>
              <a:gd name="T22" fmla="*/ 194 w 243"/>
              <a:gd name="T23" fmla="*/ 132 h 489"/>
              <a:gd name="T24" fmla="*/ 177 w 243"/>
              <a:gd name="T25" fmla="*/ 114 h 489"/>
              <a:gd name="T26" fmla="*/ 142 w 243"/>
              <a:gd name="T27" fmla="*/ 104 h 489"/>
              <a:gd name="T28" fmla="*/ 94 w 243"/>
              <a:gd name="T29" fmla="*/ 104 h 489"/>
              <a:gd name="T30" fmla="*/ 49 w 243"/>
              <a:gd name="T31" fmla="*/ 132 h 489"/>
              <a:gd name="T32" fmla="*/ 33 w 243"/>
              <a:gd name="T33" fmla="*/ 176 h 489"/>
              <a:gd name="T34" fmla="*/ 14 w 243"/>
              <a:gd name="T35" fmla="*/ 232 h 489"/>
              <a:gd name="T36" fmla="*/ 4 w 243"/>
              <a:gd name="T37" fmla="*/ 265 h 489"/>
              <a:gd name="T38" fmla="*/ 1 w 243"/>
              <a:gd name="T39" fmla="*/ 274 h 489"/>
              <a:gd name="T40" fmla="*/ 13 w 243"/>
              <a:gd name="T41" fmla="*/ 294 h 489"/>
              <a:gd name="T42" fmla="*/ 24 w 243"/>
              <a:gd name="T43" fmla="*/ 295 h 489"/>
              <a:gd name="T44" fmla="*/ 60 w 243"/>
              <a:gd name="T45" fmla="*/ 227 h 489"/>
              <a:gd name="T46" fmla="*/ 38 w 243"/>
              <a:gd name="T47" fmla="*/ 359 h 489"/>
              <a:gd name="T48" fmla="*/ 42 w 243"/>
              <a:gd name="T49" fmla="*/ 362 h 489"/>
              <a:gd name="T50" fmla="*/ 65 w 243"/>
              <a:gd name="T51" fmla="*/ 362 h 489"/>
              <a:gd name="T52" fmla="*/ 65 w 243"/>
              <a:gd name="T53" fmla="*/ 388 h 489"/>
              <a:gd name="T54" fmla="*/ 63 w 243"/>
              <a:gd name="T55" fmla="*/ 438 h 489"/>
              <a:gd name="T56" fmla="*/ 63 w 243"/>
              <a:gd name="T57" fmla="*/ 455 h 489"/>
              <a:gd name="T58" fmla="*/ 62 w 243"/>
              <a:gd name="T59" fmla="*/ 469 h 489"/>
              <a:gd name="T60" fmla="*/ 62 w 243"/>
              <a:gd name="T61" fmla="*/ 470 h 489"/>
              <a:gd name="T62" fmla="*/ 76 w 243"/>
              <a:gd name="T63" fmla="*/ 487 h 489"/>
              <a:gd name="T64" fmla="*/ 96 w 243"/>
              <a:gd name="T65" fmla="*/ 485 h 489"/>
              <a:gd name="T66" fmla="*/ 107 w 243"/>
              <a:gd name="T67" fmla="*/ 470 h 489"/>
              <a:gd name="T68" fmla="*/ 123 w 243"/>
              <a:gd name="T69" fmla="*/ 362 h 489"/>
              <a:gd name="T70" fmla="*/ 143 w 243"/>
              <a:gd name="T71" fmla="*/ 483 h 489"/>
              <a:gd name="T72" fmla="*/ 158 w 243"/>
              <a:gd name="T73" fmla="*/ 489 h 489"/>
              <a:gd name="T74" fmla="*/ 166 w 243"/>
              <a:gd name="T75" fmla="*/ 487 h 489"/>
              <a:gd name="T76" fmla="*/ 180 w 243"/>
              <a:gd name="T77" fmla="*/ 469 h 489"/>
              <a:gd name="T78" fmla="*/ 180 w 243"/>
              <a:gd name="T79" fmla="*/ 442 h 489"/>
              <a:gd name="T80" fmla="*/ 177 w 243"/>
              <a:gd name="T81" fmla="*/ 362 h 489"/>
              <a:gd name="T82" fmla="*/ 203 w 243"/>
              <a:gd name="T83" fmla="*/ 361 h 489"/>
              <a:gd name="T84" fmla="*/ 204 w 243"/>
              <a:gd name="T85" fmla="*/ 356 h 489"/>
              <a:gd name="T86" fmla="*/ 195 w 243"/>
              <a:gd name="T87" fmla="*/ 256 h 489"/>
              <a:gd name="T88" fmla="*/ 223 w 243"/>
              <a:gd name="T89" fmla="*/ 295 h 489"/>
              <a:gd name="T90" fmla="*/ 226 w 243"/>
              <a:gd name="T91" fmla="*/ 295 h 489"/>
              <a:gd name="T92" fmla="*/ 238 w 243"/>
              <a:gd name="T93" fmla="*/ 289 h 489"/>
              <a:gd name="T94" fmla="*/ 242 w 243"/>
              <a:gd name="T95" fmla="*/ 27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489">
                <a:moveTo>
                  <a:pt x="89" y="79"/>
                </a:moveTo>
                <a:cubicBezTo>
                  <a:pt x="91" y="81"/>
                  <a:pt x="93" y="83"/>
                  <a:pt x="95" y="85"/>
                </a:cubicBezTo>
                <a:cubicBezTo>
                  <a:pt x="98" y="86"/>
                  <a:pt x="101" y="88"/>
                  <a:pt x="103" y="89"/>
                </a:cubicBezTo>
                <a:cubicBezTo>
                  <a:pt x="109" y="91"/>
                  <a:pt x="115" y="93"/>
                  <a:pt x="121" y="93"/>
                </a:cubicBezTo>
                <a:cubicBezTo>
                  <a:pt x="126" y="93"/>
                  <a:pt x="131" y="92"/>
                  <a:pt x="135" y="90"/>
                </a:cubicBezTo>
                <a:cubicBezTo>
                  <a:pt x="154" y="85"/>
                  <a:pt x="168" y="67"/>
                  <a:pt x="168" y="46"/>
                </a:cubicBezTo>
                <a:cubicBezTo>
                  <a:pt x="168" y="26"/>
                  <a:pt x="154" y="8"/>
                  <a:pt x="135" y="2"/>
                </a:cubicBezTo>
                <a:cubicBezTo>
                  <a:pt x="131" y="1"/>
                  <a:pt x="126" y="0"/>
                  <a:pt x="121" y="0"/>
                </a:cubicBezTo>
                <a:cubicBezTo>
                  <a:pt x="115" y="0"/>
                  <a:pt x="109" y="1"/>
                  <a:pt x="103" y="4"/>
                </a:cubicBezTo>
                <a:cubicBezTo>
                  <a:pt x="101" y="5"/>
                  <a:pt x="98" y="6"/>
                  <a:pt x="95" y="8"/>
                </a:cubicBezTo>
                <a:cubicBezTo>
                  <a:pt x="93" y="10"/>
                  <a:pt x="91" y="12"/>
                  <a:pt x="89" y="14"/>
                </a:cubicBezTo>
                <a:cubicBezTo>
                  <a:pt x="88" y="15"/>
                  <a:pt x="87" y="16"/>
                  <a:pt x="86" y="17"/>
                </a:cubicBezTo>
                <a:cubicBezTo>
                  <a:pt x="79" y="25"/>
                  <a:pt x="75" y="35"/>
                  <a:pt x="75" y="46"/>
                </a:cubicBezTo>
                <a:cubicBezTo>
                  <a:pt x="75" y="57"/>
                  <a:pt x="79" y="68"/>
                  <a:pt x="86" y="76"/>
                </a:cubicBezTo>
                <a:cubicBezTo>
                  <a:pt x="87" y="77"/>
                  <a:pt x="88" y="78"/>
                  <a:pt x="89" y="79"/>
                </a:cubicBezTo>
                <a:close/>
                <a:moveTo>
                  <a:pt x="242" y="274"/>
                </a:moveTo>
                <a:cubicBezTo>
                  <a:pt x="242" y="274"/>
                  <a:pt x="242" y="273"/>
                  <a:pt x="242" y="273"/>
                </a:cubicBezTo>
                <a:cubicBezTo>
                  <a:pt x="242" y="273"/>
                  <a:pt x="242" y="273"/>
                  <a:pt x="242" y="273"/>
                </a:cubicBezTo>
                <a:cubicBezTo>
                  <a:pt x="242" y="273"/>
                  <a:pt x="241" y="273"/>
                  <a:pt x="241" y="272"/>
                </a:cubicBezTo>
                <a:cubicBezTo>
                  <a:pt x="241" y="272"/>
                  <a:pt x="241" y="271"/>
                  <a:pt x="240" y="269"/>
                </a:cubicBezTo>
                <a:cubicBezTo>
                  <a:pt x="240" y="268"/>
                  <a:pt x="240" y="267"/>
                  <a:pt x="239" y="265"/>
                </a:cubicBezTo>
                <a:cubicBezTo>
                  <a:pt x="238" y="263"/>
                  <a:pt x="238" y="261"/>
                  <a:pt x="237" y="259"/>
                </a:cubicBezTo>
                <a:cubicBezTo>
                  <a:pt x="237" y="258"/>
                  <a:pt x="236" y="257"/>
                  <a:pt x="236" y="256"/>
                </a:cubicBezTo>
                <a:cubicBezTo>
                  <a:pt x="224" y="220"/>
                  <a:pt x="200" y="146"/>
                  <a:pt x="194" y="132"/>
                </a:cubicBezTo>
                <a:cubicBezTo>
                  <a:pt x="193" y="130"/>
                  <a:pt x="191" y="127"/>
                  <a:pt x="190" y="125"/>
                </a:cubicBezTo>
                <a:cubicBezTo>
                  <a:pt x="186" y="121"/>
                  <a:pt x="182" y="117"/>
                  <a:pt x="177" y="114"/>
                </a:cubicBezTo>
                <a:cubicBezTo>
                  <a:pt x="174" y="112"/>
                  <a:pt x="169" y="110"/>
                  <a:pt x="165" y="108"/>
                </a:cubicBezTo>
                <a:cubicBezTo>
                  <a:pt x="158" y="106"/>
                  <a:pt x="151" y="105"/>
                  <a:pt x="142" y="104"/>
                </a:cubicBezTo>
                <a:cubicBezTo>
                  <a:pt x="136" y="103"/>
                  <a:pt x="129" y="103"/>
                  <a:pt x="121" y="103"/>
                </a:cubicBezTo>
                <a:cubicBezTo>
                  <a:pt x="111" y="103"/>
                  <a:pt x="102" y="103"/>
                  <a:pt x="94" y="104"/>
                </a:cubicBezTo>
                <a:cubicBezTo>
                  <a:pt x="74" y="107"/>
                  <a:pt x="61" y="114"/>
                  <a:pt x="53" y="125"/>
                </a:cubicBezTo>
                <a:cubicBezTo>
                  <a:pt x="51" y="127"/>
                  <a:pt x="50" y="130"/>
                  <a:pt x="49" y="132"/>
                </a:cubicBezTo>
                <a:cubicBezTo>
                  <a:pt x="46" y="138"/>
                  <a:pt x="41" y="153"/>
                  <a:pt x="34" y="172"/>
                </a:cubicBezTo>
                <a:cubicBezTo>
                  <a:pt x="34" y="174"/>
                  <a:pt x="33" y="175"/>
                  <a:pt x="33" y="176"/>
                </a:cubicBezTo>
                <a:cubicBezTo>
                  <a:pt x="30" y="184"/>
                  <a:pt x="28" y="192"/>
                  <a:pt x="25" y="200"/>
                </a:cubicBezTo>
                <a:cubicBezTo>
                  <a:pt x="21" y="211"/>
                  <a:pt x="18" y="222"/>
                  <a:pt x="14" y="232"/>
                </a:cubicBezTo>
                <a:cubicBezTo>
                  <a:pt x="11" y="241"/>
                  <a:pt x="9" y="249"/>
                  <a:pt x="7" y="256"/>
                </a:cubicBezTo>
                <a:cubicBezTo>
                  <a:pt x="5" y="259"/>
                  <a:pt x="4" y="262"/>
                  <a:pt x="4" y="265"/>
                </a:cubicBezTo>
                <a:cubicBezTo>
                  <a:pt x="2" y="269"/>
                  <a:pt x="1" y="272"/>
                  <a:pt x="1" y="273"/>
                </a:cubicBezTo>
                <a:cubicBezTo>
                  <a:pt x="1" y="273"/>
                  <a:pt x="1" y="273"/>
                  <a:pt x="1" y="274"/>
                </a:cubicBezTo>
                <a:cubicBezTo>
                  <a:pt x="0" y="276"/>
                  <a:pt x="0" y="278"/>
                  <a:pt x="0" y="280"/>
                </a:cubicBezTo>
                <a:cubicBezTo>
                  <a:pt x="1" y="286"/>
                  <a:pt x="6" y="292"/>
                  <a:pt x="13" y="294"/>
                </a:cubicBezTo>
                <a:cubicBezTo>
                  <a:pt x="15" y="295"/>
                  <a:pt x="17" y="295"/>
                  <a:pt x="19" y="295"/>
                </a:cubicBezTo>
                <a:cubicBezTo>
                  <a:pt x="21" y="295"/>
                  <a:pt x="23" y="295"/>
                  <a:pt x="24" y="295"/>
                </a:cubicBezTo>
                <a:cubicBezTo>
                  <a:pt x="29" y="293"/>
                  <a:pt x="33" y="290"/>
                  <a:pt x="35" y="285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38" y="357"/>
                  <a:pt x="38" y="357"/>
                  <a:pt x="38" y="357"/>
                </a:cubicBezTo>
                <a:cubicBezTo>
                  <a:pt x="38" y="357"/>
                  <a:pt x="38" y="358"/>
                  <a:pt x="38" y="359"/>
                </a:cubicBezTo>
                <a:cubicBezTo>
                  <a:pt x="38" y="359"/>
                  <a:pt x="39" y="360"/>
                  <a:pt x="39" y="360"/>
                </a:cubicBezTo>
                <a:cubicBezTo>
                  <a:pt x="40" y="361"/>
                  <a:pt x="41" y="362"/>
                  <a:pt x="42" y="362"/>
                </a:cubicBezTo>
                <a:cubicBezTo>
                  <a:pt x="42" y="362"/>
                  <a:pt x="42" y="362"/>
                  <a:pt x="43" y="362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65" y="367"/>
                  <a:pt x="65" y="373"/>
                  <a:pt x="65" y="380"/>
                </a:cubicBezTo>
                <a:cubicBezTo>
                  <a:pt x="65" y="382"/>
                  <a:pt x="65" y="385"/>
                  <a:pt x="65" y="388"/>
                </a:cubicBezTo>
                <a:cubicBezTo>
                  <a:pt x="64" y="399"/>
                  <a:pt x="64" y="411"/>
                  <a:pt x="64" y="422"/>
                </a:cubicBezTo>
                <a:cubicBezTo>
                  <a:pt x="63" y="428"/>
                  <a:pt x="63" y="433"/>
                  <a:pt x="63" y="438"/>
                </a:cubicBezTo>
                <a:cubicBezTo>
                  <a:pt x="63" y="442"/>
                  <a:pt x="63" y="446"/>
                  <a:pt x="63" y="449"/>
                </a:cubicBezTo>
                <a:cubicBezTo>
                  <a:pt x="63" y="451"/>
                  <a:pt x="63" y="453"/>
                  <a:pt x="63" y="455"/>
                </a:cubicBezTo>
                <a:cubicBezTo>
                  <a:pt x="63" y="460"/>
                  <a:pt x="62" y="464"/>
                  <a:pt x="62" y="466"/>
                </a:cubicBezTo>
                <a:cubicBezTo>
                  <a:pt x="62" y="468"/>
                  <a:pt x="62" y="469"/>
                  <a:pt x="62" y="469"/>
                </a:cubicBezTo>
                <a:cubicBezTo>
                  <a:pt x="62" y="469"/>
                  <a:pt x="62" y="469"/>
                  <a:pt x="62" y="469"/>
                </a:cubicBezTo>
                <a:cubicBezTo>
                  <a:pt x="62" y="470"/>
                  <a:pt x="62" y="470"/>
                  <a:pt x="62" y="470"/>
                </a:cubicBezTo>
                <a:cubicBezTo>
                  <a:pt x="63" y="476"/>
                  <a:pt x="67" y="482"/>
                  <a:pt x="72" y="485"/>
                </a:cubicBezTo>
                <a:cubicBezTo>
                  <a:pt x="74" y="486"/>
                  <a:pt x="75" y="487"/>
                  <a:pt x="76" y="487"/>
                </a:cubicBezTo>
                <a:cubicBezTo>
                  <a:pt x="79" y="488"/>
                  <a:pt x="81" y="489"/>
                  <a:pt x="84" y="489"/>
                </a:cubicBezTo>
                <a:cubicBezTo>
                  <a:pt x="89" y="489"/>
                  <a:pt x="93" y="487"/>
                  <a:pt x="96" y="485"/>
                </a:cubicBezTo>
                <a:cubicBezTo>
                  <a:pt x="99" y="484"/>
                  <a:pt x="101" y="482"/>
                  <a:pt x="102" y="480"/>
                </a:cubicBezTo>
                <a:cubicBezTo>
                  <a:pt x="105" y="477"/>
                  <a:pt x="106" y="474"/>
                  <a:pt x="107" y="470"/>
                </a:cubicBezTo>
                <a:cubicBezTo>
                  <a:pt x="119" y="362"/>
                  <a:pt x="119" y="362"/>
                  <a:pt x="119" y="362"/>
                </a:cubicBezTo>
                <a:cubicBezTo>
                  <a:pt x="123" y="362"/>
                  <a:pt x="123" y="362"/>
                  <a:pt x="123" y="362"/>
                </a:cubicBezTo>
                <a:cubicBezTo>
                  <a:pt x="136" y="470"/>
                  <a:pt x="136" y="470"/>
                  <a:pt x="136" y="470"/>
                </a:cubicBezTo>
                <a:cubicBezTo>
                  <a:pt x="136" y="475"/>
                  <a:pt x="139" y="480"/>
                  <a:pt x="143" y="483"/>
                </a:cubicBezTo>
                <a:cubicBezTo>
                  <a:pt x="145" y="485"/>
                  <a:pt x="147" y="486"/>
                  <a:pt x="150" y="487"/>
                </a:cubicBezTo>
                <a:cubicBezTo>
                  <a:pt x="153" y="488"/>
                  <a:pt x="155" y="489"/>
                  <a:pt x="158" y="489"/>
                </a:cubicBezTo>
                <a:cubicBezTo>
                  <a:pt x="158" y="489"/>
                  <a:pt x="158" y="489"/>
                  <a:pt x="158" y="489"/>
                </a:cubicBezTo>
                <a:cubicBezTo>
                  <a:pt x="161" y="489"/>
                  <a:pt x="164" y="488"/>
                  <a:pt x="166" y="487"/>
                </a:cubicBezTo>
                <a:cubicBezTo>
                  <a:pt x="174" y="484"/>
                  <a:pt x="180" y="478"/>
                  <a:pt x="180" y="470"/>
                </a:cubicBezTo>
                <a:cubicBezTo>
                  <a:pt x="180" y="470"/>
                  <a:pt x="180" y="469"/>
                  <a:pt x="180" y="469"/>
                </a:cubicBezTo>
                <a:cubicBezTo>
                  <a:pt x="180" y="468"/>
                  <a:pt x="180" y="462"/>
                  <a:pt x="180" y="452"/>
                </a:cubicBezTo>
                <a:cubicBezTo>
                  <a:pt x="180" y="449"/>
                  <a:pt x="180" y="446"/>
                  <a:pt x="180" y="442"/>
                </a:cubicBezTo>
                <a:cubicBezTo>
                  <a:pt x="179" y="440"/>
                  <a:pt x="179" y="437"/>
                  <a:pt x="179" y="434"/>
                </a:cubicBezTo>
                <a:cubicBezTo>
                  <a:pt x="179" y="411"/>
                  <a:pt x="178" y="380"/>
                  <a:pt x="177" y="362"/>
                </a:cubicBezTo>
                <a:cubicBezTo>
                  <a:pt x="200" y="362"/>
                  <a:pt x="200" y="362"/>
                  <a:pt x="200" y="362"/>
                </a:cubicBezTo>
                <a:cubicBezTo>
                  <a:pt x="201" y="362"/>
                  <a:pt x="202" y="361"/>
                  <a:pt x="203" y="361"/>
                </a:cubicBezTo>
                <a:cubicBezTo>
                  <a:pt x="204" y="360"/>
                  <a:pt x="204" y="359"/>
                  <a:pt x="204" y="357"/>
                </a:cubicBezTo>
                <a:cubicBezTo>
                  <a:pt x="204" y="357"/>
                  <a:pt x="204" y="356"/>
                  <a:pt x="204" y="356"/>
                </a:cubicBezTo>
                <a:cubicBezTo>
                  <a:pt x="183" y="227"/>
                  <a:pt x="183" y="227"/>
                  <a:pt x="183" y="227"/>
                </a:cubicBezTo>
                <a:cubicBezTo>
                  <a:pt x="195" y="256"/>
                  <a:pt x="195" y="256"/>
                  <a:pt x="195" y="256"/>
                </a:cubicBezTo>
                <a:cubicBezTo>
                  <a:pt x="207" y="286"/>
                  <a:pt x="207" y="286"/>
                  <a:pt x="207" y="286"/>
                </a:cubicBezTo>
                <a:cubicBezTo>
                  <a:pt x="210" y="291"/>
                  <a:pt x="216" y="295"/>
                  <a:pt x="223" y="295"/>
                </a:cubicBezTo>
                <a:cubicBezTo>
                  <a:pt x="223" y="295"/>
                  <a:pt x="223" y="295"/>
                  <a:pt x="223" y="295"/>
                </a:cubicBezTo>
                <a:cubicBezTo>
                  <a:pt x="224" y="295"/>
                  <a:pt x="225" y="295"/>
                  <a:pt x="226" y="295"/>
                </a:cubicBezTo>
                <a:cubicBezTo>
                  <a:pt x="228" y="295"/>
                  <a:pt x="229" y="295"/>
                  <a:pt x="230" y="294"/>
                </a:cubicBezTo>
                <a:cubicBezTo>
                  <a:pt x="233" y="293"/>
                  <a:pt x="236" y="291"/>
                  <a:pt x="238" y="289"/>
                </a:cubicBezTo>
                <a:cubicBezTo>
                  <a:pt x="239" y="288"/>
                  <a:pt x="239" y="287"/>
                  <a:pt x="240" y="286"/>
                </a:cubicBezTo>
                <a:cubicBezTo>
                  <a:pt x="242" y="282"/>
                  <a:pt x="243" y="278"/>
                  <a:pt x="242" y="274"/>
                </a:cubicBez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123" name="Image 122">
            <a:extLst>
              <a:ext uri="{FF2B5EF4-FFF2-40B4-BE49-F238E27FC236}">
                <a16:creationId xmlns:a16="http://schemas.microsoft.com/office/drawing/2014/main" id="{5AD9ABCA-6DD7-4039-8D29-02CE8B89F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88919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25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39"/>
          <p:cNvSpPr/>
          <p:nvPr/>
        </p:nvSpPr>
        <p:spPr>
          <a:xfrm>
            <a:off x="5927318" y="2024844"/>
            <a:ext cx="2497110" cy="228600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tx1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flipV="1">
            <a:off x="5832140" y="4604556"/>
            <a:ext cx="2497110" cy="228600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tx1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 44"/>
          <p:cNvSpPr/>
          <p:nvPr/>
        </p:nvSpPr>
        <p:spPr>
          <a:xfrm flipH="1">
            <a:off x="1151620" y="2260099"/>
            <a:ext cx="2380590" cy="228600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tx1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46" name="Freeform 45"/>
          <p:cNvSpPr/>
          <p:nvPr/>
        </p:nvSpPr>
        <p:spPr>
          <a:xfrm flipH="1" flipV="1">
            <a:off x="1151620" y="4252728"/>
            <a:ext cx="2380590" cy="228600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tx1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548818" y="2198071"/>
            <a:ext cx="2389297" cy="2389297"/>
          </a:xfrm>
          <a:prstGeom prst="ellipse">
            <a:avLst/>
          </a:prstGeom>
          <a:noFill/>
          <a:ln w="19050" cmpd="sng">
            <a:solidFill>
              <a:schemeClr val="accent1"/>
            </a:solidFill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3392683" y="2041936"/>
            <a:ext cx="1147239" cy="1147239"/>
          </a:xfrm>
          <a:custGeom>
            <a:avLst/>
            <a:gdLst>
              <a:gd name="connsiteX0" fmla="*/ 0 w 1147239"/>
              <a:gd name="connsiteY0" fmla="*/ 573620 h 1147239"/>
              <a:gd name="connsiteX1" fmla="*/ 573620 w 1147239"/>
              <a:gd name="connsiteY1" fmla="*/ 0 h 1147239"/>
              <a:gd name="connsiteX2" fmla="*/ 1147240 w 1147239"/>
              <a:gd name="connsiteY2" fmla="*/ 573620 h 1147239"/>
              <a:gd name="connsiteX3" fmla="*/ 573620 w 1147239"/>
              <a:gd name="connsiteY3" fmla="*/ 1147240 h 1147239"/>
              <a:gd name="connsiteX4" fmla="*/ 0 w 1147239"/>
              <a:gd name="connsiteY4" fmla="*/ 573620 h 114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239" h="1147239">
                <a:moveTo>
                  <a:pt x="0" y="573620"/>
                </a:moveTo>
                <a:cubicBezTo>
                  <a:pt x="0" y="256818"/>
                  <a:pt x="256818" y="0"/>
                  <a:pt x="573620" y="0"/>
                </a:cubicBezTo>
                <a:cubicBezTo>
                  <a:pt x="890422" y="0"/>
                  <a:pt x="1147240" y="256818"/>
                  <a:pt x="1147240" y="573620"/>
                </a:cubicBezTo>
                <a:cubicBezTo>
                  <a:pt x="1147240" y="890422"/>
                  <a:pt x="890422" y="1147240"/>
                  <a:pt x="573620" y="1147240"/>
                </a:cubicBezTo>
                <a:cubicBezTo>
                  <a:pt x="256818" y="1147240"/>
                  <a:pt x="0" y="890422"/>
                  <a:pt x="0" y="573620"/>
                </a:cubicBezTo>
                <a:close/>
              </a:path>
            </a:pathLst>
          </a:custGeom>
          <a:solidFill>
            <a:srgbClr val="6E2584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none" lIns="225159" tIns="225159" rIns="225159" bIns="225159" numCol="1" spcCol="1270" anchor="ctr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>
                <a:solidFill>
                  <a:srgbClr val="FFFFFF"/>
                </a:solidFill>
                <a:latin typeface="Multicolore " panose="02000000000000000000" pitchFamily="50" charset="0"/>
              </a:rPr>
              <a:t>23</a:t>
            </a:r>
          </a:p>
        </p:txBody>
      </p:sp>
      <p:sp>
        <p:nvSpPr>
          <p:cNvPr id="7" name="Freeform 6"/>
          <p:cNvSpPr/>
          <p:nvPr/>
        </p:nvSpPr>
        <p:spPr>
          <a:xfrm>
            <a:off x="4947011" y="2041936"/>
            <a:ext cx="1147239" cy="1147239"/>
          </a:xfrm>
          <a:custGeom>
            <a:avLst/>
            <a:gdLst>
              <a:gd name="connsiteX0" fmla="*/ 0 w 1147239"/>
              <a:gd name="connsiteY0" fmla="*/ 573620 h 1147239"/>
              <a:gd name="connsiteX1" fmla="*/ 573620 w 1147239"/>
              <a:gd name="connsiteY1" fmla="*/ 0 h 1147239"/>
              <a:gd name="connsiteX2" fmla="*/ 1147240 w 1147239"/>
              <a:gd name="connsiteY2" fmla="*/ 573620 h 1147239"/>
              <a:gd name="connsiteX3" fmla="*/ 573620 w 1147239"/>
              <a:gd name="connsiteY3" fmla="*/ 1147240 h 1147239"/>
              <a:gd name="connsiteX4" fmla="*/ 0 w 1147239"/>
              <a:gd name="connsiteY4" fmla="*/ 573620 h 114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239" h="1147239">
                <a:moveTo>
                  <a:pt x="0" y="573620"/>
                </a:moveTo>
                <a:cubicBezTo>
                  <a:pt x="0" y="256818"/>
                  <a:pt x="256818" y="0"/>
                  <a:pt x="573620" y="0"/>
                </a:cubicBezTo>
                <a:cubicBezTo>
                  <a:pt x="890422" y="0"/>
                  <a:pt x="1147240" y="256818"/>
                  <a:pt x="1147240" y="573620"/>
                </a:cubicBezTo>
                <a:cubicBezTo>
                  <a:pt x="1147240" y="890422"/>
                  <a:pt x="890422" y="1147240"/>
                  <a:pt x="573620" y="1147240"/>
                </a:cubicBezTo>
                <a:cubicBezTo>
                  <a:pt x="256818" y="1147240"/>
                  <a:pt x="0" y="890422"/>
                  <a:pt x="0" y="573620"/>
                </a:cubicBezTo>
                <a:close/>
              </a:path>
            </a:pathLst>
          </a:custGeom>
          <a:solidFill>
            <a:srgbClr val="C84F98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none" lIns="225159" tIns="225159" rIns="225159" bIns="225159" numCol="1" spcCol="1270" anchor="ctr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>
                <a:solidFill>
                  <a:srgbClr val="FFFFFF"/>
                </a:solidFill>
                <a:latin typeface="Multicolore " panose="02000000000000000000" pitchFamily="50" charset="0"/>
              </a:rPr>
              <a:t>ENCODAGE</a:t>
            </a:r>
          </a:p>
        </p:txBody>
      </p:sp>
      <p:sp>
        <p:nvSpPr>
          <p:cNvPr id="8" name="Freeform 7"/>
          <p:cNvSpPr/>
          <p:nvPr/>
        </p:nvSpPr>
        <p:spPr>
          <a:xfrm>
            <a:off x="3392683" y="3573016"/>
            <a:ext cx="1147239" cy="1147239"/>
          </a:xfrm>
          <a:custGeom>
            <a:avLst/>
            <a:gdLst>
              <a:gd name="connsiteX0" fmla="*/ 0 w 1147239"/>
              <a:gd name="connsiteY0" fmla="*/ 573620 h 1147239"/>
              <a:gd name="connsiteX1" fmla="*/ 573620 w 1147239"/>
              <a:gd name="connsiteY1" fmla="*/ 0 h 1147239"/>
              <a:gd name="connsiteX2" fmla="*/ 1147240 w 1147239"/>
              <a:gd name="connsiteY2" fmla="*/ 573620 h 1147239"/>
              <a:gd name="connsiteX3" fmla="*/ 573620 w 1147239"/>
              <a:gd name="connsiteY3" fmla="*/ 1147240 h 1147239"/>
              <a:gd name="connsiteX4" fmla="*/ 0 w 1147239"/>
              <a:gd name="connsiteY4" fmla="*/ 573620 h 114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239" h="1147239">
                <a:moveTo>
                  <a:pt x="0" y="573620"/>
                </a:moveTo>
                <a:cubicBezTo>
                  <a:pt x="0" y="256818"/>
                  <a:pt x="256818" y="0"/>
                  <a:pt x="573620" y="0"/>
                </a:cubicBezTo>
                <a:cubicBezTo>
                  <a:pt x="890422" y="0"/>
                  <a:pt x="1147240" y="256818"/>
                  <a:pt x="1147240" y="573620"/>
                </a:cubicBezTo>
                <a:cubicBezTo>
                  <a:pt x="1147240" y="890422"/>
                  <a:pt x="890422" y="1147240"/>
                  <a:pt x="573620" y="1147240"/>
                </a:cubicBezTo>
                <a:cubicBezTo>
                  <a:pt x="256818" y="1147240"/>
                  <a:pt x="0" y="890422"/>
                  <a:pt x="0" y="573620"/>
                </a:cubicBezTo>
                <a:close/>
              </a:path>
            </a:pathLst>
          </a:custGeom>
          <a:solidFill>
            <a:srgbClr val="4B9BD5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none" lIns="225159" tIns="225159" rIns="225159" bIns="225159" numCol="1" spcCol="1270" anchor="ctr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000" dirty="0">
                <a:solidFill>
                  <a:srgbClr val="FFFFFF"/>
                </a:solidFill>
                <a:latin typeface="Multicolore " panose="02000000000000000000" pitchFamily="50" charset="0"/>
              </a:rPr>
              <a:t>5</a:t>
            </a:r>
          </a:p>
        </p:txBody>
      </p:sp>
      <p:sp>
        <p:nvSpPr>
          <p:cNvPr id="9" name="Freeform 8"/>
          <p:cNvSpPr/>
          <p:nvPr/>
        </p:nvSpPr>
        <p:spPr>
          <a:xfrm>
            <a:off x="4947011" y="3596264"/>
            <a:ext cx="1147239" cy="1147239"/>
          </a:xfrm>
          <a:custGeom>
            <a:avLst/>
            <a:gdLst>
              <a:gd name="connsiteX0" fmla="*/ 0 w 1147239"/>
              <a:gd name="connsiteY0" fmla="*/ 573620 h 1147239"/>
              <a:gd name="connsiteX1" fmla="*/ 573620 w 1147239"/>
              <a:gd name="connsiteY1" fmla="*/ 0 h 1147239"/>
              <a:gd name="connsiteX2" fmla="*/ 1147240 w 1147239"/>
              <a:gd name="connsiteY2" fmla="*/ 573620 h 1147239"/>
              <a:gd name="connsiteX3" fmla="*/ 573620 w 1147239"/>
              <a:gd name="connsiteY3" fmla="*/ 1147240 h 1147239"/>
              <a:gd name="connsiteX4" fmla="*/ 0 w 1147239"/>
              <a:gd name="connsiteY4" fmla="*/ 573620 h 114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239" h="1147239">
                <a:moveTo>
                  <a:pt x="0" y="573620"/>
                </a:moveTo>
                <a:cubicBezTo>
                  <a:pt x="0" y="256818"/>
                  <a:pt x="256818" y="0"/>
                  <a:pt x="573620" y="0"/>
                </a:cubicBezTo>
                <a:cubicBezTo>
                  <a:pt x="890422" y="0"/>
                  <a:pt x="1147240" y="256818"/>
                  <a:pt x="1147240" y="573620"/>
                </a:cubicBezTo>
                <a:cubicBezTo>
                  <a:pt x="1147240" y="890422"/>
                  <a:pt x="890422" y="1147240"/>
                  <a:pt x="573620" y="1147240"/>
                </a:cubicBezTo>
                <a:cubicBezTo>
                  <a:pt x="256818" y="1147240"/>
                  <a:pt x="0" y="890422"/>
                  <a:pt x="0" y="573620"/>
                </a:cubicBezTo>
                <a:close/>
              </a:path>
            </a:pathLst>
          </a:custGeom>
          <a:solidFill>
            <a:srgbClr val="273583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none" lIns="225159" tIns="225159" rIns="225159" bIns="225159" numCol="1" spcCol="1270" anchor="ctr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srgbClr val="FFFFFF"/>
                </a:solidFill>
                <a:latin typeface="Multicolore " panose="02000000000000000000" pitchFamily="50" charset="0"/>
              </a:rPr>
              <a:t>PERCEPTION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702" y="487203"/>
            <a:ext cx="7772400" cy="817561"/>
          </a:xfrm>
        </p:spPr>
        <p:txBody>
          <a:bodyPr>
            <a:normAutofit/>
          </a:bodyPr>
          <a:lstStyle/>
          <a:p>
            <a:r>
              <a:rPr lang="en-US" sz="2000" spc="600" dirty="0"/>
              <a:t>MÉTHODOLOGIE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27699" y="1973427"/>
            <a:ext cx="1996730" cy="286232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sz="1400" dirty="0"/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264188" y="4941168"/>
            <a:ext cx="2240517" cy="1479892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400" dirty="0"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lang="fr-BE" altLang="fr-FR" sz="1400" dirty="0">
                <a:latin typeface="Segoe UI" panose="020B0502040204020203" pitchFamily="34" charset="0"/>
                <a:cs typeface="Segoe UI" panose="020B0502040204020203" pitchFamily="34" charset="0"/>
              </a:rPr>
              <a:t>eproduit des « </a:t>
            </a:r>
            <a:r>
              <a:rPr lang="fr-BE" altLang="fr-FR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perceptions de sens commun</a:t>
            </a:r>
            <a:r>
              <a:rPr lang="fr-BE" altLang="fr-FR" sz="1400" dirty="0">
                <a:latin typeface="Segoe UI" panose="020B0502040204020203" pitchFamily="34" charset="0"/>
                <a:cs typeface="Segoe UI" panose="020B0502040204020203" pitchFamily="34" charset="0"/>
              </a:rPr>
              <a:t> » telles qu’elles peuvent être mobilisées par le.la </a:t>
            </a:r>
            <a:r>
              <a:rPr lang="fr-BE" altLang="fr-FR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téléspectateur.trice</a:t>
            </a:r>
            <a:endParaRPr lang="fr-BE" altLang="fr-FR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90000"/>
              </a:lnSpc>
              <a:spcBef>
                <a:spcPts val="800"/>
              </a:spcBef>
            </a:pPr>
            <a:endParaRPr lang="en-US" sz="1500" dirty="0"/>
          </a:p>
        </p:txBody>
      </p:sp>
      <p:sp>
        <p:nvSpPr>
          <p:cNvPr id="47" name="TextBox 46"/>
          <p:cNvSpPr txBox="1"/>
          <p:nvPr/>
        </p:nvSpPr>
        <p:spPr>
          <a:xfrm>
            <a:off x="817779" y="4661651"/>
            <a:ext cx="3070477" cy="1782539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sz="1400" b="1" dirty="0" err="1">
                <a:solidFill>
                  <a:srgbClr val="4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Critères</a:t>
            </a:r>
            <a:endParaRPr lang="en-US" sz="1400" b="1" dirty="0">
              <a:solidFill>
                <a:srgbClr val="4B9BD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fr-BE" altLang="fr-FR" sz="1400" dirty="0"/>
              <a:t>Genre</a:t>
            </a:r>
          </a:p>
          <a:p>
            <a:pPr marL="285750" indent="-285750">
              <a:lnSpc>
                <a:spcPct val="9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fr-BE" altLang="fr-FR" sz="1400" dirty="0"/>
              <a:t>Origine</a:t>
            </a:r>
          </a:p>
          <a:p>
            <a:pPr marL="285750" indent="-285750">
              <a:lnSpc>
                <a:spcPct val="9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fr-BE" altLang="fr-FR" sz="1400" dirty="0"/>
              <a:t>Âge</a:t>
            </a:r>
          </a:p>
          <a:p>
            <a:pPr marL="285750" indent="-285750">
              <a:lnSpc>
                <a:spcPct val="9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fr-BE" altLang="fr-FR" sz="1400" dirty="0"/>
              <a:t>Catégorie socio-professionnelle</a:t>
            </a:r>
          </a:p>
          <a:p>
            <a:pPr marL="285750" indent="-285750">
              <a:lnSpc>
                <a:spcPct val="9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fr-BE" altLang="fr-FR" sz="1400" dirty="0"/>
              <a:t>Handicap</a:t>
            </a:r>
            <a:r>
              <a:rPr lang="en-US" sz="1500" dirty="0">
                <a:solidFill>
                  <a:srgbClr val="4B9BD5"/>
                </a:solidFill>
              </a:rPr>
              <a:t>  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746005" y="2211618"/>
            <a:ext cx="0" cy="2362200"/>
          </a:xfrm>
          <a:prstGeom prst="line">
            <a:avLst/>
          </a:prstGeom>
          <a:ln w="3175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4743465" y="2211618"/>
            <a:ext cx="0" cy="2362200"/>
          </a:xfrm>
          <a:prstGeom prst="line">
            <a:avLst/>
          </a:prstGeom>
          <a:ln w="3175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30363" y="2211618"/>
            <a:ext cx="2155231" cy="1666097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sz="1400" b="1" dirty="0" err="1">
                <a:solidFill>
                  <a:srgbClr val="6E258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Chaînes</a:t>
            </a:r>
            <a:r>
              <a:rPr lang="en-US" sz="1400" b="1" dirty="0">
                <a:solidFill>
                  <a:srgbClr val="6E258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TV actives </a:t>
            </a:r>
            <a:r>
              <a:rPr lang="en-US" sz="1400" b="1" dirty="0" err="1">
                <a:solidFill>
                  <a:srgbClr val="6E258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en-US" sz="1400" b="1" dirty="0">
                <a:solidFill>
                  <a:srgbClr val="6E258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FWB</a:t>
            </a:r>
          </a:p>
          <a:p>
            <a:pPr marL="285750" indent="-285750">
              <a:lnSpc>
                <a:spcPct val="9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Productions </a:t>
            </a:r>
            <a:r>
              <a:rPr lang="en-US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propres</a:t>
            </a: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Co-productions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endParaRPr lang="en-US" sz="1400" b="1" dirty="0">
              <a:solidFill>
                <a:srgbClr val="6E258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Freeform 29">
            <a:extLst>
              <a:ext uri="{FF2B5EF4-FFF2-40B4-BE49-F238E27FC236}">
                <a16:creationId xmlns:a16="http://schemas.microsoft.com/office/drawing/2014/main" id="{DB034252-024B-466E-AF36-1E2E4E5FF7B8}"/>
              </a:ext>
            </a:extLst>
          </p:cNvPr>
          <p:cNvSpPr>
            <a:spLocks noEditPoints="1"/>
          </p:cNvSpPr>
          <p:nvPr/>
        </p:nvSpPr>
        <p:spPr bwMode="auto">
          <a:xfrm>
            <a:off x="863588" y="1520788"/>
            <a:ext cx="602070" cy="560369"/>
          </a:xfrm>
          <a:custGeom>
            <a:avLst/>
            <a:gdLst>
              <a:gd name="T0" fmla="*/ 365 w 391"/>
              <a:gd name="T1" fmla="*/ 0 h 364"/>
              <a:gd name="T2" fmla="*/ 26 w 391"/>
              <a:gd name="T3" fmla="*/ 0 h 364"/>
              <a:gd name="T4" fmla="*/ 0 w 391"/>
              <a:gd name="T5" fmla="*/ 26 h 364"/>
              <a:gd name="T6" fmla="*/ 0 w 391"/>
              <a:gd name="T7" fmla="*/ 282 h 364"/>
              <a:gd name="T8" fmla="*/ 26 w 391"/>
              <a:gd name="T9" fmla="*/ 308 h 364"/>
              <a:gd name="T10" fmla="*/ 152 w 391"/>
              <a:gd name="T11" fmla="*/ 308 h 364"/>
              <a:gd name="T12" fmla="*/ 137 w 391"/>
              <a:gd name="T13" fmla="*/ 355 h 364"/>
              <a:gd name="T14" fmla="*/ 92 w 391"/>
              <a:gd name="T15" fmla="*/ 355 h 364"/>
              <a:gd name="T16" fmla="*/ 87 w 391"/>
              <a:gd name="T17" fmla="*/ 360 h 364"/>
              <a:gd name="T18" fmla="*/ 92 w 391"/>
              <a:gd name="T19" fmla="*/ 364 h 364"/>
              <a:gd name="T20" fmla="*/ 299 w 391"/>
              <a:gd name="T21" fmla="*/ 364 h 364"/>
              <a:gd name="T22" fmla="*/ 304 w 391"/>
              <a:gd name="T23" fmla="*/ 360 h 364"/>
              <a:gd name="T24" fmla="*/ 299 w 391"/>
              <a:gd name="T25" fmla="*/ 355 h 364"/>
              <a:gd name="T26" fmla="*/ 254 w 391"/>
              <a:gd name="T27" fmla="*/ 355 h 364"/>
              <a:gd name="T28" fmla="*/ 239 w 391"/>
              <a:gd name="T29" fmla="*/ 308 h 364"/>
              <a:gd name="T30" fmla="*/ 365 w 391"/>
              <a:gd name="T31" fmla="*/ 308 h 364"/>
              <a:gd name="T32" fmla="*/ 391 w 391"/>
              <a:gd name="T33" fmla="*/ 282 h 364"/>
              <a:gd name="T34" fmla="*/ 391 w 391"/>
              <a:gd name="T35" fmla="*/ 26 h 364"/>
              <a:gd name="T36" fmla="*/ 365 w 391"/>
              <a:gd name="T37" fmla="*/ 0 h 364"/>
              <a:gd name="T38" fmla="*/ 244 w 391"/>
              <a:gd name="T39" fmla="*/ 355 h 364"/>
              <a:gd name="T40" fmla="*/ 147 w 391"/>
              <a:gd name="T41" fmla="*/ 355 h 364"/>
              <a:gd name="T42" fmla="*/ 161 w 391"/>
              <a:gd name="T43" fmla="*/ 308 h 364"/>
              <a:gd name="T44" fmla="*/ 229 w 391"/>
              <a:gd name="T45" fmla="*/ 308 h 364"/>
              <a:gd name="T46" fmla="*/ 244 w 391"/>
              <a:gd name="T47" fmla="*/ 355 h 364"/>
              <a:gd name="T48" fmla="*/ 382 w 391"/>
              <a:gd name="T49" fmla="*/ 282 h 364"/>
              <a:gd name="T50" fmla="*/ 365 w 391"/>
              <a:gd name="T51" fmla="*/ 299 h 364"/>
              <a:gd name="T52" fmla="*/ 26 w 391"/>
              <a:gd name="T53" fmla="*/ 299 h 364"/>
              <a:gd name="T54" fmla="*/ 9 w 391"/>
              <a:gd name="T55" fmla="*/ 282 h 364"/>
              <a:gd name="T56" fmla="*/ 9 w 391"/>
              <a:gd name="T57" fmla="*/ 26 h 364"/>
              <a:gd name="T58" fmla="*/ 26 w 391"/>
              <a:gd name="T59" fmla="*/ 10 h 364"/>
              <a:gd name="T60" fmla="*/ 365 w 391"/>
              <a:gd name="T61" fmla="*/ 10 h 364"/>
              <a:gd name="T62" fmla="*/ 382 w 391"/>
              <a:gd name="T63" fmla="*/ 26 h 364"/>
              <a:gd name="T64" fmla="*/ 382 w 391"/>
              <a:gd name="T65" fmla="*/ 282 h 364"/>
              <a:gd name="T66" fmla="*/ 347 w 391"/>
              <a:gd name="T67" fmla="*/ 38 h 364"/>
              <a:gd name="T68" fmla="*/ 44 w 391"/>
              <a:gd name="T69" fmla="*/ 38 h 364"/>
              <a:gd name="T70" fmla="*/ 39 w 391"/>
              <a:gd name="T71" fmla="*/ 43 h 364"/>
              <a:gd name="T72" fmla="*/ 39 w 391"/>
              <a:gd name="T73" fmla="*/ 229 h 364"/>
              <a:gd name="T74" fmla="*/ 44 w 391"/>
              <a:gd name="T75" fmla="*/ 234 h 364"/>
              <a:gd name="T76" fmla="*/ 347 w 391"/>
              <a:gd name="T77" fmla="*/ 234 h 364"/>
              <a:gd name="T78" fmla="*/ 352 w 391"/>
              <a:gd name="T79" fmla="*/ 229 h 364"/>
              <a:gd name="T80" fmla="*/ 352 w 391"/>
              <a:gd name="T81" fmla="*/ 43 h 364"/>
              <a:gd name="T82" fmla="*/ 347 w 391"/>
              <a:gd name="T83" fmla="*/ 38 h 364"/>
              <a:gd name="T84" fmla="*/ 343 w 391"/>
              <a:gd name="T85" fmla="*/ 225 h 364"/>
              <a:gd name="T86" fmla="*/ 48 w 391"/>
              <a:gd name="T87" fmla="*/ 225 h 364"/>
              <a:gd name="T88" fmla="*/ 48 w 391"/>
              <a:gd name="T89" fmla="*/ 47 h 364"/>
              <a:gd name="T90" fmla="*/ 343 w 391"/>
              <a:gd name="T91" fmla="*/ 47 h 364"/>
              <a:gd name="T92" fmla="*/ 343 w 391"/>
              <a:gd name="T93" fmla="*/ 225 h 364"/>
              <a:gd name="T94" fmla="*/ 195 w 391"/>
              <a:gd name="T95" fmla="*/ 252 h 364"/>
              <a:gd name="T96" fmla="*/ 178 w 391"/>
              <a:gd name="T97" fmla="*/ 270 h 364"/>
              <a:gd name="T98" fmla="*/ 195 w 391"/>
              <a:gd name="T99" fmla="*/ 288 h 364"/>
              <a:gd name="T100" fmla="*/ 213 w 391"/>
              <a:gd name="T101" fmla="*/ 270 h 364"/>
              <a:gd name="T102" fmla="*/ 195 w 391"/>
              <a:gd name="T103" fmla="*/ 252 h 364"/>
              <a:gd name="T104" fmla="*/ 195 w 391"/>
              <a:gd name="T105" fmla="*/ 278 h 364"/>
              <a:gd name="T106" fmla="*/ 187 w 391"/>
              <a:gd name="T107" fmla="*/ 270 h 364"/>
              <a:gd name="T108" fmla="*/ 195 w 391"/>
              <a:gd name="T109" fmla="*/ 261 h 364"/>
              <a:gd name="T110" fmla="*/ 204 w 391"/>
              <a:gd name="T111" fmla="*/ 270 h 364"/>
              <a:gd name="T112" fmla="*/ 195 w 391"/>
              <a:gd name="T113" fmla="*/ 278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1" h="364">
                <a:moveTo>
                  <a:pt x="365" y="0"/>
                </a:moveTo>
                <a:cubicBezTo>
                  <a:pt x="26" y="0"/>
                  <a:pt x="26" y="0"/>
                  <a:pt x="26" y="0"/>
                </a:cubicBezTo>
                <a:cubicBezTo>
                  <a:pt x="12" y="0"/>
                  <a:pt x="0" y="12"/>
                  <a:pt x="0" y="26"/>
                </a:cubicBezTo>
                <a:cubicBezTo>
                  <a:pt x="0" y="282"/>
                  <a:pt x="0" y="282"/>
                  <a:pt x="0" y="282"/>
                </a:cubicBezTo>
                <a:cubicBezTo>
                  <a:pt x="0" y="297"/>
                  <a:pt x="12" y="308"/>
                  <a:pt x="26" y="308"/>
                </a:cubicBezTo>
                <a:cubicBezTo>
                  <a:pt x="152" y="308"/>
                  <a:pt x="152" y="308"/>
                  <a:pt x="152" y="308"/>
                </a:cubicBezTo>
                <a:cubicBezTo>
                  <a:pt x="137" y="355"/>
                  <a:pt x="137" y="355"/>
                  <a:pt x="137" y="355"/>
                </a:cubicBezTo>
                <a:cubicBezTo>
                  <a:pt x="92" y="355"/>
                  <a:pt x="92" y="355"/>
                  <a:pt x="92" y="355"/>
                </a:cubicBezTo>
                <a:cubicBezTo>
                  <a:pt x="89" y="355"/>
                  <a:pt x="87" y="357"/>
                  <a:pt x="87" y="360"/>
                </a:cubicBezTo>
                <a:cubicBezTo>
                  <a:pt x="87" y="362"/>
                  <a:pt x="89" y="364"/>
                  <a:pt x="92" y="364"/>
                </a:cubicBezTo>
                <a:cubicBezTo>
                  <a:pt x="299" y="364"/>
                  <a:pt x="299" y="364"/>
                  <a:pt x="299" y="364"/>
                </a:cubicBezTo>
                <a:cubicBezTo>
                  <a:pt x="302" y="364"/>
                  <a:pt x="304" y="362"/>
                  <a:pt x="304" y="360"/>
                </a:cubicBezTo>
                <a:cubicBezTo>
                  <a:pt x="304" y="357"/>
                  <a:pt x="302" y="355"/>
                  <a:pt x="299" y="355"/>
                </a:cubicBezTo>
                <a:cubicBezTo>
                  <a:pt x="254" y="355"/>
                  <a:pt x="254" y="355"/>
                  <a:pt x="254" y="355"/>
                </a:cubicBezTo>
                <a:cubicBezTo>
                  <a:pt x="239" y="308"/>
                  <a:pt x="239" y="308"/>
                  <a:pt x="239" y="308"/>
                </a:cubicBezTo>
                <a:cubicBezTo>
                  <a:pt x="365" y="308"/>
                  <a:pt x="365" y="308"/>
                  <a:pt x="365" y="308"/>
                </a:cubicBezTo>
                <a:cubicBezTo>
                  <a:pt x="379" y="308"/>
                  <a:pt x="391" y="297"/>
                  <a:pt x="391" y="282"/>
                </a:cubicBezTo>
                <a:cubicBezTo>
                  <a:pt x="391" y="26"/>
                  <a:pt x="391" y="26"/>
                  <a:pt x="391" y="26"/>
                </a:cubicBezTo>
                <a:cubicBezTo>
                  <a:pt x="391" y="12"/>
                  <a:pt x="379" y="0"/>
                  <a:pt x="365" y="0"/>
                </a:cubicBezTo>
                <a:close/>
                <a:moveTo>
                  <a:pt x="244" y="355"/>
                </a:moveTo>
                <a:cubicBezTo>
                  <a:pt x="147" y="355"/>
                  <a:pt x="147" y="355"/>
                  <a:pt x="147" y="355"/>
                </a:cubicBezTo>
                <a:cubicBezTo>
                  <a:pt x="161" y="308"/>
                  <a:pt x="161" y="308"/>
                  <a:pt x="161" y="308"/>
                </a:cubicBezTo>
                <a:cubicBezTo>
                  <a:pt x="229" y="308"/>
                  <a:pt x="229" y="308"/>
                  <a:pt x="229" y="308"/>
                </a:cubicBezTo>
                <a:lnTo>
                  <a:pt x="244" y="355"/>
                </a:lnTo>
                <a:close/>
                <a:moveTo>
                  <a:pt x="382" y="282"/>
                </a:moveTo>
                <a:cubicBezTo>
                  <a:pt x="382" y="291"/>
                  <a:pt x="374" y="299"/>
                  <a:pt x="365" y="299"/>
                </a:cubicBezTo>
                <a:cubicBezTo>
                  <a:pt x="26" y="299"/>
                  <a:pt x="26" y="299"/>
                  <a:pt x="26" y="299"/>
                </a:cubicBezTo>
                <a:cubicBezTo>
                  <a:pt x="17" y="299"/>
                  <a:pt x="9" y="291"/>
                  <a:pt x="9" y="282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17"/>
                  <a:pt x="17" y="10"/>
                  <a:pt x="26" y="10"/>
                </a:cubicBezTo>
                <a:cubicBezTo>
                  <a:pt x="365" y="10"/>
                  <a:pt x="365" y="10"/>
                  <a:pt x="365" y="10"/>
                </a:cubicBezTo>
                <a:cubicBezTo>
                  <a:pt x="374" y="10"/>
                  <a:pt x="382" y="17"/>
                  <a:pt x="382" y="26"/>
                </a:cubicBezTo>
                <a:lnTo>
                  <a:pt x="382" y="282"/>
                </a:lnTo>
                <a:close/>
                <a:moveTo>
                  <a:pt x="347" y="38"/>
                </a:moveTo>
                <a:cubicBezTo>
                  <a:pt x="44" y="38"/>
                  <a:pt x="44" y="38"/>
                  <a:pt x="44" y="38"/>
                </a:cubicBezTo>
                <a:cubicBezTo>
                  <a:pt x="41" y="38"/>
                  <a:pt x="39" y="40"/>
                  <a:pt x="39" y="43"/>
                </a:cubicBezTo>
                <a:cubicBezTo>
                  <a:pt x="39" y="229"/>
                  <a:pt x="39" y="229"/>
                  <a:pt x="39" y="229"/>
                </a:cubicBezTo>
                <a:cubicBezTo>
                  <a:pt x="39" y="232"/>
                  <a:pt x="41" y="234"/>
                  <a:pt x="44" y="234"/>
                </a:cubicBezTo>
                <a:cubicBezTo>
                  <a:pt x="347" y="234"/>
                  <a:pt x="347" y="234"/>
                  <a:pt x="347" y="234"/>
                </a:cubicBezTo>
                <a:cubicBezTo>
                  <a:pt x="350" y="234"/>
                  <a:pt x="352" y="232"/>
                  <a:pt x="352" y="229"/>
                </a:cubicBezTo>
                <a:cubicBezTo>
                  <a:pt x="352" y="43"/>
                  <a:pt x="352" y="43"/>
                  <a:pt x="352" y="43"/>
                </a:cubicBezTo>
                <a:cubicBezTo>
                  <a:pt x="352" y="40"/>
                  <a:pt x="350" y="38"/>
                  <a:pt x="347" y="38"/>
                </a:cubicBezTo>
                <a:close/>
                <a:moveTo>
                  <a:pt x="343" y="225"/>
                </a:moveTo>
                <a:cubicBezTo>
                  <a:pt x="48" y="225"/>
                  <a:pt x="48" y="225"/>
                  <a:pt x="48" y="225"/>
                </a:cubicBezTo>
                <a:cubicBezTo>
                  <a:pt x="48" y="47"/>
                  <a:pt x="48" y="47"/>
                  <a:pt x="48" y="47"/>
                </a:cubicBezTo>
                <a:cubicBezTo>
                  <a:pt x="343" y="47"/>
                  <a:pt x="343" y="47"/>
                  <a:pt x="343" y="47"/>
                </a:cubicBezTo>
                <a:lnTo>
                  <a:pt x="343" y="225"/>
                </a:lnTo>
                <a:close/>
                <a:moveTo>
                  <a:pt x="195" y="252"/>
                </a:moveTo>
                <a:cubicBezTo>
                  <a:pt x="186" y="252"/>
                  <a:pt x="178" y="260"/>
                  <a:pt x="178" y="270"/>
                </a:cubicBezTo>
                <a:cubicBezTo>
                  <a:pt x="178" y="280"/>
                  <a:pt x="186" y="288"/>
                  <a:pt x="195" y="288"/>
                </a:cubicBezTo>
                <a:cubicBezTo>
                  <a:pt x="205" y="288"/>
                  <a:pt x="213" y="280"/>
                  <a:pt x="213" y="270"/>
                </a:cubicBezTo>
                <a:cubicBezTo>
                  <a:pt x="213" y="260"/>
                  <a:pt x="205" y="252"/>
                  <a:pt x="195" y="252"/>
                </a:cubicBezTo>
                <a:close/>
                <a:moveTo>
                  <a:pt x="195" y="278"/>
                </a:moveTo>
                <a:cubicBezTo>
                  <a:pt x="191" y="278"/>
                  <a:pt x="187" y="274"/>
                  <a:pt x="187" y="270"/>
                </a:cubicBezTo>
                <a:cubicBezTo>
                  <a:pt x="187" y="265"/>
                  <a:pt x="191" y="261"/>
                  <a:pt x="195" y="261"/>
                </a:cubicBezTo>
                <a:cubicBezTo>
                  <a:pt x="200" y="261"/>
                  <a:pt x="204" y="265"/>
                  <a:pt x="204" y="270"/>
                </a:cubicBezTo>
                <a:cubicBezTo>
                  <a:pt x="204" y="274"/>
                  <a:pt x="200" y="278"/>
                  <a:pt x="195" y="278"/>
                </a:cubicBezTo>
                <a:close/>
              </a:path>
            </a:pathLst>
          </a:custGeom>
          <a:solidFill>
            <a:srgbClr val="CF25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E216A08-F123-4FB6-9BAE-CE3130F78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79" y="-37300"/>
            <a:ext cx="2122268" cy="1134823"/>
          </a:xfrm>
          <a:prstGeom prst="rect">
            <a:avLst/>
          </a:prstGeom>
        </p:spPr>
      </p:pic>
      <p:sp>
        <p:nvSpPr>
          <p:cNvPr id="24" name="TextBox 19">
            <a:extLst>
              <a:ext uri="{FF2B5EF4-FFF2-40B4-BE49-F238E27FC236}">
                <a16:creationId xmlns:a16="http://schemas.microsoft.com/office/drawing/2014/main" id="{29725672-D2A0-4478-A8F9-6787637DDBEE}"/>
              </a:ext>
            </a:extLst>
          </p:cNvPr>
          <p:cNvSpPr txBox="1"/>
          <p:nvPr/>
        </p:nvSpPr>
        <p:spPr>
          <a:xfrm>
            <a:off x="5651554" y="1981433"/>
            <a:ext cx="2994548" cy="2023631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dirty="0"/>
              <a:t> </a:t>
            </a:r>
          </a:p>
          <a:p>
            <a:pPr marL="781035" lvl="1" indent="-171450"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BE" altLang="fr-FR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La personne </a:t>
            </a:r>
            <a:r>
              <a:rPr lang="fr-BE" altLang="fr-FR" sz="1400" dirty="0">
                <a:latin typeface="Segoe UI" panose="020B0502040204020203" pitchFamily="34" charset="0"/>
                <a:cs typeface="Segoe UI" panose="020B0502040204020203" pitchFamily="34" charset="0"/>
              </a:rPr>
              <a:t>qui apparaît à l’écran et prend la parole</a:t>
            </a:r>
          </a:p>
          <a:p>
            <a:pPr marL="781035" lvl="1" indent="-171450"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BE" altLang="fr-FR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La personne </a:t>
            </a:r>
            <a:r>
              <a:rPr lang="fr-BE" altLang="fr-FR" sz="1400" dirty="0">
                <a:latin typeface="Segoe UI" panose="020B0502040204020203" pitchFamily="34" charset="0"/>
                <a:cs typeface="Segoe UI" panose="020B0502040204020203" pitchFamily="34" charset="0"/>
              </a:rPr>
              <a:t>que l’on voit mais qui ne parle pas</a:t>
            </a:r>
          </a:p>
          <a:p>
            <a:pPr marL="781035" lvl="1" indent="-171450"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BE" altLang="fr-FR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La personne </a:t>
            </a:r>
            <a:r>
              <a:rPr lang="fr-BE" altLang="fr-FR" sz="1400" dirty="0">
                <a:latin typeface="Segoe UI" panose="020B0502040204020203" pitchFamily="34" charset="0"/>
                <a:cs typeface="Segoe UI" panose="020B0502040204020203" pitchFamily="34" charset="0"/>
              </a:rPr>
              <a:t>qui parle mais qu’on ne voit pas</a:t>
            </a:r>
          </a:p>
          <a:p>
            <a:pPr marL="781035" lvl="1" indent="-171450"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BE" altLang="fr-FR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La personne </a:t>
            </a:r>
            <a:r>
              <a:rPr lang="fr-BE" altLang="fr-FR" sz="1400" dirty="0">
                <a:latin typeface="Segoe UI" panose="020B0502040204020203" pitchFamily="34" charset="0"/>
                <a:cs typeface="Segoe UI" panose="020B0502040204020203" pitchFamily="34" charset="0"/>
              </a:rPr>
              <a:t>que l’on ne voit pas mais dont on parle</a:t>
            </a:r>
          </a:p>
        </p:txBody>
      </p:sp>
      <p:sp>
        <p:nvSpPr>
          <p:cNvPr id="26" name="Freeform 122">
            <a:extLst>
              <a:ext uri="{FF2B5EF4-FFF2-40B4-BE49-F238E27FC236}">
                <a16:creationId xmlns:a16="http://schemas.microsoft.com/office/drawing/2014/main" id="{EF0ED4A9-894D-4309-9C6E-B0B519EAA002}"/>
              </a:ext>
            </a:extLst>
          </p:cNvPr>
          <p:cNvSpPr>
            <a:spLocks noEditPoints="1"/>
          </p:cNvSpPr>
          <p:nvPr/>
        </p:nvSpPr>
        <p:spPr bwMode="auto">
          <a:xfrm>
            <a:off x="7919648" y="1196752"/>
            <a:ext cx="585057" cy="652405"/>
          </a:xfrm>
          <a:custGeom>
            <a:avLst/>
            <a:gdLst>
              <a:gd name="T0" fmla="*/ 566 w 566"/>
              <a:gd name="T1" fmla="*/ 128 h 632"/>
              <a:gd name="T2" fmla="*/ 438 w 566"/>
              <a:gd name="T3" fmla="*/ 0 h 632"/>
              <a:gd name="T4" fmla="*/ 390 w 566"/>
              <a:gd name="T5" fmla="*/ 60 h 632"/>
              <a:gd name="T6" fmla="*/ 347 w 566"/>
              <a:gd name="T7" fmla="*/ 148 h 632"/>
              <a:gd name="T8" fmla="*/ 219 w 566"/>
              <a:gd name="T9" fmla="*/ 87 h 632"/>
              <a:gd name="T10" fmla="*/ 176 w 566"/>
              <a:gd name="T11" fmla="*/ 148 h 632"/>
              <a:gd name="T12" fmla="*/ 135 w 566"/>
              <a:gd name="T13" fmla="*/ 309 h 632"/>
              <a:gd name="T14" fmla="*/ 7 w 566"/>
              <a:gd name="T15" fmla="*/ 249 h 632"/>
              <a:gd name="T16" fmla="*/ 7 w 566"/>
              <a:gd name="T17" fmla="*/ 384 h 632"/>
              <a:gd name="T18" fmla="*/ 135 w 566"/>
              <a:gd name="T19" fmla="*/ 323 h 632"/>
              <a:gd name="T20" fmla="*/ 176 w 566"/>
              <a:gd name="T21" fmla="*/ 485 h 632"/>
              <a:gd name="T22" fmla="*/ 219 w 566"/>
              <a:gd name="T23" fmla="*/ 545 h 632"/>
              <a:gd name="T24" fmla="*/ 347 w 566"/>
              <a:gd name="T25" fmla="*/ 485 h 632"/>
              <a:gd name="T26" fmla="*/ 390 w 566"/>
              <a:gd name="T27" fmla="*/ 572 h 632"/>
              <a:gd name="T28" fmla="*/ 438 w 566"/>
              <a:gd name="T29" fmla="*/ 632 h 632"/>
              <a:gd name="T30" fmla="*/ 566 w 566"/>
              <a:gd name="T31" fmla="*/ 504 h 632"/>
              <a:gd name="T32" fmla="*/ 431 w 566"/>
              <a:gd name="T33" fmla="*/ 504 h 632"/>
              <a:gd name="T34" fmla="*/ 397 w 566"/>
              <a:gd name="T35" fmla="*/ 406 h 632"/>
              <a:gd name="T36" fmla="*/ 438 w 566"/>
              <a:gd name="T37" fmla="*/ 466 h 632"/>
              <a:gd name="T38" fmla="*/ 566 w 566"/>
              <a:gd name="T39" fmla="*/ 338 h 632"/>
              <a:gd name="T40" fmla="*/ 431 w 566"/>
              <a:gd name="T41" fmla="*/ 338 h 632"/>
              <a:gd name="T42" fmla="*/ 383 w 566"/>
              <a:gd name="T43" fmla="*/ 399 h 632"/>
              <a:gd name="T44" fmla="*/ 347 w 566"/>
              <a:gd name="T45" fmla="*/ 417 h 632"/>
              <a:gd name="T46" fmla="*/ 212 w 566"/>
              <a:gd name="T47" fmla="*/ 417 h 632"/>
              <a:gd name="T48" fmla="*/ 183 w 566"/>
              <a:gd name="T49" fmla="*/ 162 h 632"/>
              <a:gd name="T50" fmla="*/ 219 w 566"/>
              <a:gd name="T51" fmla="*/ 222 h 632"/>
              <a:gd name="T52" fmla="*/ 347 w 566"/>
              <a:gd name="T53" fmla="*/ 162 h 632"/>
              <a:gd name="T54" fmla="*/ 390 w 566"/>
              <a:gd name="T55" fmla="*/ 241 h 632"/>
              <a:gd name="T56" fmla="*/ 438 w 566"/>
              <a:gd name="T57" fmla="*/ 301 h 632"/>
              <a:gd name="T58" fmla="*/ 566 w 566"/>
              <a:gd name="T59" fmla="*/ 173 h 632"/>
              <a:gd name="T60" fmla="*/ 431 w 566"/>
              <a:gd name="T61" fmla="*/ 173 h 632"/>
              <a:gd name="T62" fmla="*/ 397 w 566"/>
              <a:gd name="T63" fmla="*/ 74 h 632"/>
              <a:gd name="T64" fmla="*/ 438 w 566"/>
              <a:gd name="T65" fmla="*/ 135 h 632"/>
              <a:gd name="T66" fmla="*/ 14 w 566"/>
              <a:gd name="T67" fmla="*/ 263 h 632"/>
              <a:gd name="T68" fmla="*/ 445 w 566"/>
              <a:gd name="T69" fmla="*/ 511 h 632"/>
              <a:gd name="T70" fmla="*/ 445 w 566"/>
              <a:gd name="T71" fmla="*/ 618 h 632"/>
              <a:gd name="T72" fmla="*/ 552 w 566"/>
              <a:gd name="T73" fmla="*/ 345 h 632"/>
              <a:gd name="T74" fmla="*/ 445 w 566"/>
              <a:gd name="T75" fmla="*/ 345 h 632"/>
              <a:gd name="T76" fmla="*/ 333 w 566"/>
              <a:gd name="T77" fmla="*/ 531 h 632"/>
              <a:gd name="T78" fmla="*/ 333 w 566"/>
              <a:gd name="T79" fmla="*/ 208 h 632"/>
              <a:gd name="T80" fmla="*/ 333 w 566"/>
              <a:gd name="T81" fmla="*/ 101 h 632"/>
              <a:gd name="T82" fmla="*/ 552 w 566"/>
              <a:gd name="T83" fmla="*/ 180 h 632"/>
              <a:gd name="T84" fmla="*/ 445 w 566"/>
              <a:gd name="T85" fmla="*/ 180 h 632"/>
              <a:gd name="T86" fmla="*/ 552 w 566"/>
              <a:gd name="T87" fmla="*/ 121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66" h="632">
                <a:moveTo>
                  <a:pt x="438" y="135"/>
                </a:moveTo>
                <a:cubicBezTo>
                  <a:pt x="559" y="135"/>
                  <a:pt x="559" y="135"/>
                  <a:pt x="559" y="135"/>
                </a:cubicBezTo>
                <a:cubicBezTo>
                  <a:pt x="562" y="135"/>
                  <a:pt x="566" y="132"/>
                  <a:pt x="566" y="128"/>
                </a:cubicBezTo>
                <a:cubicBezTo>
                  <a:pt x="566" y="7"/>
                  <a:pt x="566" y="7"/>
                  <a:pt x="566" y="7"/>
                </a:cubicBezTo>
                <a:cubicBezTo>
                  <a:pt x="566" y="3"/>
                  <a:pt x="562" y="0"/>
                  <a:pt x="559" y="0"/>
                </a:cubicBezTo>
                <a:cubicBezTo>
                  <a:pt x="438" y="0"/>
                  <a:pt x="438" y="0"/>
                  <a:pt x="438" y="0"/>
                </a:cubicBezTo>
                <a:cubicBezTo>
                  <a:pt x="434" y="0"/>
                  <a:pt x="431" y="3"/>
                  <a:pt x="431" y="7"/>
                </a:cubicBezTo>
                <a:cubicBezTo>
                  <a:pt x="431" y="60"/>
                  <a:pt x="431" y="60"/>
                  <a:pt x="431" y="60"/>
                </a:cubicBezTo>
                <a:cubicBezTo>
                  <a:pt x="390" y="60"/>
                  <a:pt x="390" y="60"/>
                  <a:pt x="390" y="60"/>
                </a:cubicBezTo>
                <a:cubicBezTo>
                  <a:pt x="386" y="60"/>
                  <a:pt x="383" y="63"/>
                  <a:pt x="383" y="67"/>
                </a:cubicBezTo>
                <a:cubicBezTo>
                  <a:pt x="383" y="148"/>
                  <a:pt x="383" y="148"/>
                  <a:pt x="383" y="148"/>
                </a:cubicBezTo>
                <a:cubicBezTo>
                  <a:pt x="347" y="148"/>
                  <a:pt x="347" y="148"/>
                  <a:pt x="347" y="148"/>
                </a:cubicBezTo>
                <a:cubicBezTo>
                  <a:pt x="347" y="94"/>
                  <a:pt x="347" y="94"/>
                  <a:pt x="347" y="94"/>
                </a:cubicBezTo>
                <a:cubicBezTo>
                  <a:pt x="347" y="90"/>
                  <a:pt x="344" y="87"/>
                  <a:pt x="340" y="87"/>
                </a:cubicBezTo>
                <a:cubicBezTo>
                  <a:pt x="219" y="87"/>
                  <a:pt x="219" y="87"/>
                  <a:pt x="219" y="87"/>
                </a:cubicBezTo>
                <a:cubicBezTo>
                  <a:pt x="215" y="87"/>
                  <a:pt x="212" y="90"/>
                  <a:pt x="212" y="94"/>
                </a:cubicBezTo>
                <a:cubicBezTo>
                  <a:pt x="212" y="148"/>
                  <a:pt x="212" y="148"/>
                  <a:pt x="212" y="148"/>
                </a:cubicBezTo>
                <a:cubicBezTo>
                  <a:pt x="176" y="148"/>
                  <a:pt x="176" y="148"/>
                  <a:pt x="176" y="148"/>
                </a:cubicBezTo>
                <a:cubicBezTo>
                  <a:pt x="172" y="148"/>
                  <a:pt x="169" y="151"/>
                  <a:pt x="169" y="155"/>
                </a:cubicBezTo>
                <a:cubicBezTo>
                  <a:pt x="169" y="309"/>
                  <a:pt x="169" y="309"/>
                  <a:pt x="169" y="309"/>
                </a:cubicBezTo>
                <a:cubicBezTo>
                  <a:pt x="135" y="309"/>
                  <a:pt x="135" y="309"/>
                  <a:pt x="135" y="309"/>
                </a:cubicBezTo>
                <a:cubicBezTo>
                  <a:pt x="135" y="256"/>
                  <a:pt x="135" y="256"/>
                  <a:pt x="135" y="256"/>
                </a:cubicBezTo>
                <a:cubicBezTo>
                  <a:pt x="135" y="252"/>
                  <a:pt x="132" y="249"/>
                  <a:pt x="128" y="249"/>
                </a:cubicBezTo>
                <a:cubicBezTo>
                  <a:pt x="7" y="249"/>
                  <a:pt x="7" y="249"/>
                  <a:pt x="7" y="249"/>
                </a:cubicBezTo>
                <a:cubicBezTo>
                  <a:pt x="3" y="249"/>
                  <a:pt x="0" y="252"/>
                  <a:pt x="0" y="256"/>
                </a:cubicBezTo>
                <a:cubicBezTo>
                  <a:pt x="0" y="377"/>
                  <a:pt x="0" y="377"/>
                  <a:pt x="0" y="377"/>
                </a:cubicBezTo>
                <a:cubicBezTo>
                  <a:pt x="0" y="381"/>
                  <a:pt x="3" y="384"/>
                  <a:pt x="7" y="384"/>
                </a:cubicBezTo>
                <a:cubicBezTo>
                  <a:pt x="128" y="384"/>
                  <a:pt x="128" y="384"/>
                  <a:pt x="128" y="384"/>
                </a:cubicBezTo>
                <a:cubicBezTo>
                  <a:pt x="132" y="384"/>
                  <a:pt x="135" y="381"/>
                  <a:pt x="135" y="377"/>
                </a:cubicBezTo>
                <a:cubicBezTo>
                  <a:pt x="135" y="323"/>
                  <a:pt x="135" y="323"/>
                  <a:pt x="135" y="323"/>
                </a:cubicBezTo>
                <a:cubicBezTo>
                  <a:pt x="169" y="323"/>
                  <a:pt x="169" y="323"/>
                  <a:pt x="169" y="323"/>
                </a:cubicBezTo>
                <a:cubicBezTo>
                  <a:pt x="169" y="478"/>
                  <a:pt x="169" y="478"/>
                  <a:pt x="169" y="478"/>
                </a:cubicBezTo>
                <a:cubicBezTo>
                  <a:pt x="169" y="481"/>
                  <a:pt x="172" y="485"/>
                  <a:pt x="176" y="485"/>
                </a:cubicBezTo>
                <a:cubicBezTo>
                  <a:pt x="212" y="485"/>
                  <a:pt x="212" y="485"/>
                  <a:pt x="212" y="485"/>
                </a:cubicBezTo>
                <a:cubicBezTo>
                  <a:pt x="212" y="538"/>
                  <a:pt x="212" y="538"/>
                  <a:pt x="212" y="538"/>
                </a:cubicBezTo>
                <a:cubicBezTo>
                  <a:pt x="212" y="542"/>
                  <a:pt x="215" y="545"/>
                  <a:pt x="219" y="545"/>
                </a:cubicBezTo>
                <a:cubicBezTo>
                  <a:pt x="340" y="545"/>
                  <a:pt x="340" y="545"/>
                  <a:pt x="340" y="545"/>
                </a:cubicBezTo>
                <a:cubicBezTo>
                  <a:pt x="344" y="545"/>
                  <a:pt x="347" y="542"/>
                  <a:pt x="347" y="538"/>
                </a:cubicBezTo>
                <a:cubicBezTo>
                  <a:pt x="347" y="485"/>
                  <a:pt x="347" y="485"/>
                  <a:pt x="347" y="485"/>
                </a:cubicBezTo>
                <a:cubicBezTo>
                  <a:pt x="383" y="485"/>
                  <a:pt x="383" y="485"/>
                  <a:pt x="383" y="485"/>
                </a:cubicBezTo>
                <a:cubicBezTo>
                  <a:pt x="383" y="565"/>
                  <a:pt x="383" y="565"/>
                  <a:pt x="383" y="565"/>
                </a:cubicBezTo>
                <a:cubicBezTo>
                  <a:pt x="383" y="569"/>
                  <a:pt x="386" y="572"/>
                  <a:pt x="390" y="572"/>
                </a:cubicBezTo>
                <a:cubicBezTo>
                  <a:pt x="431" y="572"/>
                  <a:pt x="431" y="572"/>
                  <a:pt x="431" y="572"/>
                </a:cubicBezTo>
                <a:cubicBezTo>
                  <a:pt x="431" y="625"/>
                  <a:pt x="431" y="625"/>
                  <a:pt x="431" y="625"/>
                </a:cubicBezTo>
                <a:cubicBezTo>
                  <a:pt x="431" y="629"/>
                  <a:pt x="434" y="632"/>
                  <a:pt x="438" y="632"/>
                </a:cubicBezTo>
                <a:cubicBezTo>
                  <a:pt x="559" y="632"/>
                  <a:pt x="559" y="632"/>
                  <a:pt x="559" y="632"/>
                </a:cubicBezTo>
                <a:cubicBezTo>
                  <a:pt x="562" y="632"/>
                  <a:pt x="566" y="629"/>
                  <a:pt x="566" y="625"/>
                </a:cubicBezTo>
                <a:cubicBezTo>
                  <a:pt x="566" y="504"/>
                  <a:pt x="566" y="504"/>
                  <a:pt x="566" y="504"/>
                </a:cubicBezTo>
                <a:cubicBezTo>
                  <a:pt x="566" y="500"/>
                  <a:pt x="562" y="497"/>
                  <a:pt x="559" y="497"/>
                </a:cubicBezTo>
                <a:cubicBezTo>
                  <a:pt x="438" y="497"/>
                  <a:pt x="438" y="497"/>
                  <a:pt x="438" y="497"/>
                </a:cubicBezTo>
                <a:cubicBezTo>
                  <a:pt x="434" y="497"/>
                  <a:pt x="431" y="500"/>
                  <a:pt x="431" y="504"/>
                </a:cubicBezTo>
                <a:cubicBezTo>
                  <a:pt x="431" y="558"/>
                  <a:pt x="431" y="558"/>
                  <a:pt x="431" y="558"/>
                </a:cubicBezTo>
                <a:cubicBezTo>
                  <a:pt x="397" y="558"/>
                  <a:pt x="397" y="558"/>
                  <a:pt x="397" y="558"/>
                </a:cubicBezTo>
                <a:cubicBezTo>
                  <a:pt x="397" y="406"/>
                  <a:pt x="397" y="406"/>
                  <a:pt x="397" y="406"/>
                </a:cubicBezTo>
                <a:cubicBezTo>
                  <a:pt x="431" y="406"/>
                  <a:pt x="431" y="406"/>
                  <a:pt x="431" y="406"/>
                </a:cubicBezTo>
                <a:cubicBezTo>
                  <a:pt x="431" y="459"/>
                  <a:pt x="431" y="459"/>
                  <a:pt x="431" y="459"/>
                </a:cubicBezTo>
                <a:cubicBezTo>
                  <a:pt x="431" y="463"/>
                  <a:pt x="434" y="466"/>
                  <a:pt x="438" y="466"/>
                </a:cubicBezTo>
                <a:cubicBezTo>
                  <a:pt x="559" y="466"/>
                  <a:pt x="559" y="466"/>
                  <a:pt x="559" y="466"/>
                </a:cubicBezTo>
                <a:cubicBezTo>
                  <a:pt x="562" y="466"/>
                  <a:pt x="566" y="463"/>
                  <a:pt x="566" y="459"/>
                </a:cubicBezTo>
                <a:cubicBezTo>
                  <a:pt x="566" y="338"/>
                  <a:pt x="566" y="338"/>
                  <a:pt x="566" y="338"/>
                </a:cubicBezTo>
                <a:cubicBezTo>
                  <a:pt x="566" y="335"/>
                  <a:pt x="562" y="331"/>
                  <a:pt x="559" y="331"/>
                </a:cubicBezTo>
                <a:cubicBezTo>
                  <a:pt x="438" y="331"/>
                  <a:pt x="438" y="331"/>
                  <a:pt x="438" y="331"/>
                </a:cubicBezTo>
                <a:cubicBezTo>
                  <a:pt x="434" y="331"/>
                  <a:pt x="431" y="335"/>
                  <a:pt x="431" y="338"/>
                </a:cubicBezTo>
                <a:cubicBezTo>
                  <a:pt x="431" y="392"/>
                  <a:pt x="431" y="392"/>
                  <a:pt x="431" y="392"/>
                </a:cubicBezTo>
                <a:cubicBezTo>
                  <a:pt x="390" y="392"/>
                  <a:pt x="390" y="392"/>
                  <a:pt x="390" y="392"/>
                </a:cubicBezTo>
                <a:cubicBezTo>
                  <a:pt x="386" y="392"/>
                  <a:pt x="383" y="395"/>
                  <a:pt x="383" y="399"/>
                </a:cubicBezTo>
                <a:cubicBezTo>
                  <a:pt x="383" y="471"/>
                  <a:pt x="383" y="471"/>
                  <a:pt x="383" y="471"/>
                </a:cubicBezTo>
                <a:cubicBezTo>
                  <a:pt x="347" y="471"/>
                  <a:pt x="347" y="471"/>
                  <a:pt x="347" y="471"/>
                </a:cubicBezTo>
                <a:cubicBezTo>
                  <a:pt x="347" y="417"/>
                  <a:pt x="347" y="417"/>
                  <a:pt x="347" y="417"/>
                </a:cubicBezTo>
                <a:cubicBezTo>
                  <a:pt x="347" y="413"/>
                  <a:pt x="344" y="410"/>
                  <a:pt x="340" y="410"/>
                </a:cubicBezTo>
                <a:cubicBezTo>
                  <a:pt x="219" y="410"/>
                  <a:pt x="219" y="410"/>
                  <a:pt x="219" y="410"/>
                </a:cubicBezTo>
                <a:cubicBezTo>
                  <a:pt x="215" y="410"/>
                  <a:pt x="212" y="413"/>
                  <a:pt x="212" y="417"/>
                </a:cubicBezTo>
                <a:cubicBezTo>
                  <a:pt x="212" y="471"/>
                  <a:pt x="212" y="471"/>
                  <a:pt x="212" y="471"/>
                </a:cubicBezTo>
                <a:cubicBezTo>
                  <a:pt x="183" y="471"/>
                  <a:pt x="183" y="471"/>
                  <a:pt x="183" y="471"/>
                </a:cubicBezTo>
                <a:cubicBezTo>
                  <a:pt x="183" y="162"/>
                  <a:pt x="183" y="162"/>
                  <a:pt x="183" y="162"/>
                </a:cubicBezTo>
                <a:cubicBezTo>
                  <a:pt x="212" y="162"/>
                  <a:pt x="212" y="162"/>
                  <a:pt x="212" y="162"/>
                </a:cubicBezTo>
                <a:cubicBezTo>
                  <a:pt x="212" y="215"/>
                  <a:pt x="212" y="215"/>
                  <a:pt x="212" y="215"/>
                </a:cubicBezTo>
                <a:cubicBezTo>
                  <a:pt x="212" y="219"/>
                  <a:pt x="215" y="222"/>
                  <a:pt x="219" y="222"/>
                </a:cubicBezTo>
                <a:cubicBezTo>
                  <a:pt x="340" y="222"/>
                  <a:pt x="340" y="222"/>
                  <a:pt x="340" y="222"/>
                </a:cubicBezTo>
                <a:cubicBezTo>
                  <a:pt x="344" y="222"/>
                  <a:pt x="347" y="219"/>
                  <a:pt x="347" y="215"/>
                </a:cubicBezTo>
                <a:cubicBezTo>
                  <a:pt x="347" y="162"/>
                  <a:pt x="347" y="162"/>
                  <a:pt x="347" y="162"/>
                </a:cubicBezTo>
                <a:cubicBezTo>
                  <a:pt x="383" y="162"/>
                  <a:pt x="383" y="162"/>
                  <a:pt x="383" y="162"/>
                </a:cubicBezTo>
                <a:cubicBezTo>
                  <a:pt x="383" y="234"/>
                  <a:pt x="383" y="234"/>
                  <a:pt x="383" y="234"/>
                </a:cubicBezTo>
                <a:cubicBezTo>
                  <a:pt x="383" y="238"/>
                  <a:pt x="386" y="241"/>
                  <a:pt x="390" y="241"/>
                </a:cubicBezTo>
                <a:cubicBezTo>
                  <a:pt x="431" y="241"/>
                  <a:pt x="431" y="241"/>
                  <a:pt x="431" y="241"/>
                </a:cubicBezTo>
                <a:cubicBezTo>
                  <a:pt x="431" y="294"/>
                  <a:pt x="431" y="294"/>
                  <a:pt x="431" y="294"/>
                </a:cubicBezTo>
                <a:cubicBezTo>
                  <a:pt x="431" y="298"/>
                  <a:pt x="434" y="301"/>
                  <a:pt x="438" y="301"/>
                </a:cubicBezTo>
                <a:cubicBezTo>
                  <a:pt x="559" y="301"/>
                  <a:pt x="559" y="301"/>
                  <a:pt x="559" y="301"/>
                </a:cubicBezTo>
                <a:cubicBezTo>
                  <a:pt x="562" y="301"/>
                  <a:pt x="566" y="298"/>
                  <a:pt x="566" y="294"/>
                </a:cubicBezTo>
                <a:cubicBezTo>
                  <a:pt x="566" y="173"/>
                  <a:pt x="566" y="173"/>
                  <a:pt x="566" y="173"/>
                </a:cubicBezTo>
                <a:cubicBezTo>
                  <a:pt x="566" y="169"/>
                  <a:pt x="562" y="166"/>
                  <a:pt x="559" y="166"/>
                </a:cubicBezTo>
                <a:cubicBezTo>
                  <a:pt x="438" y="166"/>
                  <a:pt x="438" y="166"/>
                  <a:pt x="438" y="166"/>
                </a:cubicBezTo>
                <a:cubicBezTo>
                  <a:pt x="434" y="166"/>
                  <a:pt x="431" y="169"/>
                  <a:pt x="431" y="173"/>
                </a:cubicBezTo>
                <a:cubicBezTo>
                  <a:pt x="431" y="227"/>
                  <a:pt x="431" y="227"/>
                  <a:pt x="431" y="227"/>
                </a:cubicBezTo>
                <a:cubicBezTo>
                  <a:pt x="397" y="227"/>
                  <a:pt x="397" y="227"/>
                  <a:pt x="397" y="227"/>
                </a:cubicBezTo>
                <a:cubicBezTo>
                  <a:pt x="397" y="74"/>
                  <a:pt x="397" y="74"/>
                  <a:pt x="397" y="74"/>
                </a:cubicBezTo>
                <a:cubicBezTo>
                  <a:pt x="431" y="74"/>
                  <a:pt x="431" y="74"/>
                  <a:pt x="431" y="74"/>
                </a:cubicBezTo>
                <a:cubicBezTo>
                  <a:pt x="431" y="128"/>
                  <a:pt x="431" y="128"/>
                  <a:pt x="431" y="128"/>
                </a:cubicBezTo>
                <a:cubicBezTo>
                  <a:pt x="431" y="132"/>
                  <a:pt x="434" y="135"/>
                  <a:pt x="438" y="135"/>
                </a:cubicBezTo>
                <a:close/>
                <a:moveTo>
                  <a:pt x="121" y="370"/>
                </a:moveTo>
                <a:cubicBezTo>
                  <a:pt x="14" y="370"/>
                  <a:pt x="14" y="370"/>
                  <a:pt x="14" y="370"/>
                </a:cubicBezTo>
                <a:cubicBezTo>
                  <a:pt x="14" y="263"/>
                  <a:pt x="14" y="263"/>
                  <a:pt x="14" y="263"/>
                </a:cubicBezTo>
                <a:cubicBezTo>
                  <a:pt x="121" y="263"/>
                  <a:pt x="121" y="263"/>
                  <a:pt x="121" y="263"/>
                </a:cubicBezTo>
                <a:lnTo>
                  <a:pt x="121" y="370"/>
                </a:lnTo>
                <a:close/>
                <a:moveTo>
                  <a:pt x="445" y="511"/>
                </a:moveTo>
                <a:cubicBezTo>
                  <a:pt x="552" y="511"/>
                  <a:pt x="552" y="511"/>
                  <a:pt x="552" y="511"/>
                </a:cubicBezTo>
                <a:cubicBezTo>
                  <a:pt x="552" y="618"/>
                  <a:pt x="552" y="618"/>
                  <a:pt x="552" y="618"/>
                </a:cubicBezTo>
                <a:cubicBezTo>
                  <a:pt x="445" y="618"/>
                  <a:pt x="445" y="618"/>
                  <a:pt x="445" y="618"/>
                </a:cubicBezTo>
                <a:lnTo>
                  <a:pt x="445" y="511"/>
                </a:lnTo>
                <a:close/>
                <a:moveTo>
                  <a:pt x="445" y="345"/>
                </a:moveTo>
                <a:cubicBezTo>
                  <a:pt x="552" y="345"/>
                  <a:pt x="552" y="345"/>
                  <a:pt x="552" y="345"/>
                </a:cubicBezTo>
                <a:cubicBezTo>
                  <a:pt x="552" y="452"/>
                  <a:pt x="552" y="452"/>
                  <a:pt x="552" y="452"/>
                </a:cubicBezTo>
                <a:cubicBezTo>
                  <a:pt x="445" y="452"/>
                  <a:pt x="445" y="452"/>
                  <a:pt x="445" y="452"/>
                </a:cubicBezTo>
                <a:lnTo>
                  <a:pt x="445" y="345"/>
                </a:lnTo>
                <a:close/>
                <a:moveTo>
                  <a:pt x="226" y="424"/>
                </a:moveTo>
                <a:cubicBezTo>
                  <a:pt x="333" y="424"/>
                  <a:pt x="333" y="424"/>
                  <a:pt x="333" y="424"/>
                </a:cubicBezTo>
                <a:cubicBezTo>
                  <a:pt x="333" y="531"/>
                  <a:pt x="333" y="531"/>
                  <a:pt x="333" y="531"/>
                </a:cubicBezTo>
                <a:cubicBezTo>
                  <a:pt x="226" y="531"/>
                  <a:pt x="226" y="531"/>
                  <a:pt x="226" y="531"/>
                </a:cubicBezTo>
                <a:lnTo>
                  <a:pt x="226" y="424"/>
                </a:lnTo>
                <a:close/>
                <a:moveTo>
                  <a:pt x="333" y="208"/>
                </a:moveTo>
                <a:cubicBezTo>
                  <a:pt x="226" y="208"/>
                  <a:pt x="226" y="208"/>
                  <a:pt x="226" y="208"/>
                </a:cubicBezTo>
                <a:cubicBezTo>
                  <a:pt x="226" y="101"/>
                  <a:pt x="226" y="101"/>
                  <a:pt x="226" y="101"/>
                </a:cubicBezTo>
                <a:cubicBezTo>
                  <a:pt x="333" y="101"/>
                  <a:pt x="333" y="101"/>
                  <a:pt x="333" y="101"/>
                </a:cubicBezTo>
                <a:lnTo>
                  <a:pt x="333" y="208"/>
                </a:lnTo>
                <a:close/>
                <a:moveTo>
                  <a:pt x="445" y="180"/>
                </a:moveTo>
                <a:cubicBezTo>
                  <a:pt x="552" y="180"/>
                  <a:pt x="552" y="180"/>
                  <a:pt x="552" y="180"/>
                </a:cubicBezTo>
                <a:cubicBezTo>
                  <a:pt x="552" y="287"/>
                  <a:pt x="552" y="287"/>
                  <a:pt x="552" y="287"/>
                </a:cubicBezTo>
                <a:cubicBezTo>
                  <a:pt x="445" y="287"/>
                  <a:pt x="445" y="287"/>
                  <a:pt x="445" y="287"/>
                </a:cubicBezTo>
                <a:lnTo>
                  <a:pt x="445" y="180"/>
                </a:lnTo>
                <a:close/>
                <a:moveTo>
                  <a:pt x="445" y="14"/>
                </a:moveTo>
                <a:cubicBezTo>
                  <a:pt x="552" y="14"/>
                  <a:pt x="552" y="14"/>
                  <a:pt x="552" y="14"/>
                </a:cubicBezTo>
                <a:cubicBezTo>
                  <a:pt x="552" y="121"/>
                  <a:pt x="552" y="121"/>
                  <a:pt x="552" y="121"/>
                </a:cubicBezTo>
                <a:cubicBezTo>
                  <a:pt x="445" y="121"/>
                  <a:pt x="445" y="121"/>
                  <a:pt x="445" y="121"/>
                </a:cubicBezTo>
                <a:lnTo>
                  <a:pt x="445" y="14"/>
                </a:lnTo>
                <a:close/>
              </a:path>
            </a:pathLst>
          </a:custGeom>
          <a:solidFill>
            <a:srgbClr val="C84F9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44">
            <a:extLst>
              <a:ext uri="{FF2B5EF4-FFF2-40B4-BE49-F238E27FC236}">
                <a16:creationId xmlns:a16="http://schemas.microsoft.com/office/drawing/2014/main" id="{243FE563-976E-48C7-9AF0-574F8F8ACFD8}"/>
              </a:ext>
            </a:extLst>
          </p:cNvPr>
          <p:cNvSpPr>
            <a:spLocks noEditPoints="1"/>
          </p:cNvSpPr>
          <p:nvPr/>
        </p:nvSpPr>
        <p:spPr bwMode="auto">
          <a:xfrm>
            <a:off x="891221" y="3804983"/>
            <a:ext cx="561319" cy="492163"/>
          </a:xfrm>
          <a:custGeom>
            <a:avLst/>
            <a:gdLst>
              <a:gd name="T0" fmla="*/ 322 w 544"/>
              <a:gd name="T1" fmla="*/ 0 h 477"/>
              <a:gd name="T2" fmla="*/ 315 w 544"/>
              <a:gd name="T3" fmla="*/ 94 h 477"/>
              <a:gd name="T4" fmla="*/ 227 w 544"/>
              <a:gd name="T5" fmla="*/ 183 h 477"/>
              <a:gd name="T6" fmla="*/ 229 w 544"/>
              <a:gd name="T7" fmla="*/ 7 h 477"/>
              <a:gd name="T8" fmla="*/ 7 w 544"/>
              <a:gd name="T9" fmla="*/ 0 h 477"/>
              <a:gd name="T10" fmla="*/ 0 w 544"/>
              <a:gd name="T11" fmla="*/ 94 h 477"/>
              <a:gd name="T12" fmla="*/ 20 w 544"/>
              <a:gd name="T13" fmla="*/ 375 h 477"/>
              <a:gd name="T14" fmla="*/ 53 w 544"/>
              <a:gd name="T15" fmla="*/ 381 h 477"/>
              <a:gd name="T16" fmla="*/ 60 w 544"/>
              <a:gd name="T17" fmla="*/ 477 h 477"/>
              <a:gd name="T18" fmla="*/ 176 w 544"/>
              <a:gd name="T19" fmla="*/ 470 h 477"/>
              <a:gd name="T20" fmla="*/ 202 w 544"/>
              <a:gd name="T21" fmla="*/ 381 h 477"/>
              <a:gd name="T22" fmla="*/ 216 w 544"/>
              <a:gd name="T23" fmla="*/ 294 h 477"/>
              <a:gd name="T24" fmla="*/ 335 w 544"/>
              <a:gd name="T25" fmla="*/ 375 h 477"/>
              <a:gd name="T26" fmla="*/ 368 w 544"/>
              <a:gd name="T27" fmla="*/ 381 h 477"/>
              <a:gd name="T28" fmla="*/ 375 w 544"/>
              <a:gd name="T29" fmla="*/ 477 h 477"/>
              <a:gd name="T30" fmla="*/ 491 w 544"/>
              <a:gd name="T31" fmla="*/ 470 h 477"/>
              <a:gd name="T32" fmla="*/ 517 w 544"/>
              <a:gd name="T33" fmla="*/ 381 h 477"/>
              <a:gd name="T34" fmla="*/ 544 w 544"/>
              <a:gd name="T35" fmla="*/ 94 h 477"/>
              <a:gd name="T36" fmla="*/ 544 w 544"/>
              <a:gd name="T37" fmla="*/ 7 h 477"/>
              <a:gd name="T38" fmla="*/ 530 w 544"/>
              <a:gd name="T39" fmla="*/ 14 h 477"/>
              <a:gd name="T40" fmla="*/ 329 w 544"/>
              <a:gd name="T41" fmla="*/ 87 h 477"/>
              <a:gd name="T42" fmla="*/ 530 w 544"/>
              <a:gd name="T43" fmla="*/ 14 h 477"/>
              <a:gd name="T44" fmla="*/ 176 w 544"/>
              <a:gd name="T45" fmla="*/ 262 h 477"/>
              <a:gd name="T46" fmla="*/ 193 w 544"/>
              <a:gd name="T47" fmla="*/ 197 h 477"/>
              <a:gd name="T48" fmla="*/ 368 w 544"/>
              <a:gd name="T49" fmla="*/ 214 h 477"/>
              <a:gd name="T50" fmla="*/ 350 w 544"/>
              <a:gd name="T51" fmla="*/ 280 h 477"/>
              <a:gd name="T52" fmla="*/ 215 w 544"/>
              <a:gd name="T53" fmla="*/ 14 h 477"/>
              <a:gd name="T54" fmla="*/ 14 w 544"/>
              <a:gd name="T55" fmla="*/ 87 h 477"/>
              <a:gd name="T56" fmla="*/ 215 w 544"/>
              <a:gd name="T57" fmla="*/ 14 h 477"/>
              <a:gd name="T58" fmla="*/ 67 w 544"/>
              <a:gd name="T59" fmla="*/ 463 h 477"/>
              <a:gd name="T60" fmla="*/ 162 w 544"/>
              <a:gd name="T61" fmla="*/ 381 h 477"/>
              <a:gd name="T62" fmla="*/ 195 w 544"/>
              <a:gd name="T63" fmla="*/ 367 h 477"/>
              <a:gd name="T64" fmla="*/ 14 w 544"/>
              <a:gd name="T65" fmla="*/ 101 h 477"/>
              <a:gd name="T66" fmla="*/ 213 w 544"/>
              <a:gd name="T67" fmla="*/ 183 h 477"/>
              <a:gd name="T68" fmla="*/ 162 w 544"/>
              <a:gd name="T69" fmla="*/ 214 h 477"/>
              <a:gd name="T70" fmla="*/ 193 w 544"/>
              <a:gd name="T71" fmla="*/ 294 h 477"/>
              <a:gd name="T72" fmla="*/ 195 w 544"/>
              <a:gd name="T73" fmla="*/ 367 h 477"/>
              <a:gd name="T74" fmla="*/ 382 w 544"/>
              <a:gd name="T75" fmla="*/ 463 h 477"/>
              <a:gd name="T76" fmla="*/ 477 w 544"/>
              <a:gd name="T77" fmla="*/ 381 h 477"/>
              <a:gd name="T78" fmla="*/ 510 w 544"/>
              <a:gd name="T79" fmla="*/ 367 h 477"/>
              <a:gd name="T80" fmla="*/ 342 w 544"/>
              <a:gd name="T81" fmla="*/ 294 h 477"/>
              <a:gd name="T82" fmla="*/ 382 w 544"/>
              <a:gd name="T83" fmla="*/ 262 h 477"/>
              <a:gd name="T84" fmla="*/ 350 w 544"/>
              <a:gd name="T85" fmla="*/ 183 h 477"/>
              <a:gd name="T86" fmla="*/ 329 w 544"/>
              <a:gd name="T87" fmla="*/ 101 h 477"/>
              <a:gd name="T88" fmla="*/ 510 w 544"/>
              <a:gd name="T89" fmla="*/ 367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44" h="477">
                <a:moveTo>
                  <a:pt x="537" y="0"/>
                </a:moveTo>
                <a:cubicBezTo>
                  <a:pt x="322" y="0"/>
                  <a:pt x="322" y="0"/>
                  <a:pt x="322" y="0"/>
                </a:cubicBezTo>
                <a:cubicBezTo>
                  <a:pt x="318" y="0"/>
                  <a:pt x="315" y="3"/>
                  <a:pt x="315" y="7"/>
                </a:cubicBezTo>
                <a:cubicBezTo>
                  <a:pt x="315" y="94"/>
                  <a:pt x="315" y="94"/>
                  <a:pt x="315" y="94"/>
                </a:cubicBezTo>
                <a:cubicBezTo>
                  <a:pt x="317" y="183"/>
                  <a:pt x="317" y="183"/>
                  <a:pt x="317" y="183"/>
                </a:cubicBezTo>
                <a:cubicBezTo>
                  <a:pt x="227" y="183"/>
                  <a:pt x="227" y="183"/>
                  <a:pt x="227" y="183"/>
                </a:cubicBezTo>
                <a:cubicBezTo>
                  <a:pt x="229" y="94"/>
                  <a:pt x="229" y="94"/>
                  <a:pt x="229" y="94"/>
                </a:cubicBezTo>
                <a:cubicBezTo>
                  <a:pt x="229" y="7"/>
                  <a:pt x="229" y="7"/>
                  <a:pt x="229" y="7"/>
                </a:cubicBezTo>
                <a:cubicBezTo>
                  <a:pt x="229" y="3"/>
                  <a:pt x="226" y="0"/>
                  <a:pt x="222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94"/>
                  <a:pt x="0" y="94"/>
                  <a:pt x="0" y="94"/>
                </a:cubicBezTo>
                <a:cubicBezTo>
                  <a:pt x="20" y="375"/>
                  <a:pt x="20" y="375"/>
                  <a:pt x="20" y="375"/>
                </a:cubicBezTo>
                <a:cubicBezTo>
                  <a:pt x="20" y="379"/>
                  <a:pt x="23" y="381"/>
                  <a:pt x="27" y="381"/>
                </a:cubicBezTo>
                <a:cubicBezTo>
                  <a:pt x="53" y="381"/>
                  <a:pt x="53" y="381"/>
                  <a:pt x="53" y="381"/>
                </a:cubicBezTo>
                <a:cubicBezTo>
                  <a:pt x="53" y="470"/>
                  <a:pt x="53" y="470"/>
                  <a:pt x="53" y="470"/>
                </a:cubicBezTo>
                <a:cubicBezTo>
                  <a:pt x="53" y="474"/>
                  <a:pt x="56" y="477"/>
                  <a:pt x="60" y="477"/>
                </a:cubicBezTo>
                <a:cubicBezTo>
                  <a:pt x="169" y="477"/>
                  <a:pt x="169" y="477"/>
                  <a:pt x="169" y="477"/>
                </a:cubicBezTo>
                <a:cubicBezTo>
                  <a:pt x="172" y="477"/>
                  <a:pt x="176" y="474"/>
                  <a:pt x="176" y="470"/>
                </a:cubicBezTo>
                <a:cubicBezTo>
                  <a:pt x="176" y="381"/>
                  <a:pt x="176" y="381"/>
                  <a:pt x="176" y="381"/>
                </a:cubicBezTo>
                <a:cubicBezTo>
                  <a:pt x="202" y="381"/>
                  <a:pt x="202" y="381"/>
                  <a:pt x="202" y="381"/>
                </a:cubicBezTo>
                <a:cubicBezTo>
                  <a:pt x="205" y="381"/>
                  <a:pt x="208" y="379"/>
                  <a:pt x="209" y="375"/>
                </a:cubicBezTo>
                <a:cubicBezTo>
                  <a:pt x="216" y="294"/>
                  <a:pt x="216" y="294"/>
                  <a:pt x="216" y="294"/>
                </a:cubicBezTo>
                <a:cubicBezTo>
                  <a:pt x="327" y="294"/>
                  <a:pt x="327" y="294"/>
                  <a:pt x="327" y="294"/>
                </a:cubicBezTo>
                <a:cubicBezTo>
                  <a:pt x="335" y="375"/>
                  <a:pt x="335" y="375"/>
                  <a:pt x="335" y="375"/>
                </a:cubicBezTo>
                <a:cubicBezTo>
                  <a:pt x="335" y="379"/>
                  <a:pt x="338" y="381"/>
                  <a:pt x="342" y="381"/>
                </a:cubicBezTo>
                <a:cubicBezTo>
                  <a:pt x="368" y="381"/>
                  <a:pt x="368" y="381"/>
                  <a:pt x="368" y="381"/>
                </a:cubicBezTo>
                <a:cubicBezTo>
                  <a:pt x="368" y="470"/>
                  <a:pt x="368" y="470"/>
                  <a:pt x="368" y="470"/>
                </a:cubicBezTo>
                <a:cubicBezTo>
                  <a:pt x="368" y="474"/>
                  <a:pt x="371" y="477"/>
                  <a:pt x="375" y="477"/>
                </a:cubicBezTo>
                <a:cubicBezTo>
                  <a:pt x="484" y="477"/>
                  <a:pt x="484" y="477"/>
                  <a:pt x="484" y="477"/>
                </a:cubicBezTo>
                <a:cubicBezTo>
                  <a:pt x="488" y="477"/>
                  <a:pt x="491" y="474"/>
                  <a:pt x="491" y="470"/>
                </a:cubicBezTo>
                <a:cubicBezTo>
                  <a:pt x="491" y="381"/>
                  <a:pt x="491" y="381"/>
                  <a:pt x="491" y="381"/>
                </a:cubicBezTo>
                <a:cubicBezTo>
                  <a:pt x="517" y="381"/>
                  <a:pt x="517" y="381"/>
                  <a:pt x="517" y="381"/>
                </a:cubicBezTo>
                <a:cubicBezTo>
                  <a:pt x="520" y="381"/>
                  <a:pt x="523" y="379"/>
                  <a:pt x="524" y="375"/>
                </a:cubicBezTo>
                <a:cubicBezTo>
                  <a:pt x="544" y="94"/>
                  <a:pt x="544" y="94"/>
                  <a:pt x="544" y="94"/>
                </a:cubicBezTo>
                <a:cubicBezTo>
                  <a:pt x="544" y="94"/>
                  <a:pt x="544" y="94"/>
                  <a:pt x="544" y="94"/>
                </a:cubicBezTo>
                <a:cubicBezTo>
                  <a:pt x="544" y="7"/>
                  <a:pt x="544" y="7"/>
                  <a:pt x="544" y="7"/>
                </a:cubicBezTo>
                <a:cubicBezTo>
                  <a:pt x="544" y="3"/>
                  <a:pt x="541" y="0"/>
                  <a:pt x="537" y="0"/>
                </a:cubicBezTo>
                <a:close/>
                <a:moveTo>
                  <a:pt x="530" y="14"/>
                </a:moveTo>
                <a:cubicBezTo>
                  <a:pt x="530" y="87"/>
                  <a:pt x="530" y="87"/>
                  <a:pt x="530" y="87"/>
                </a:cubicBezTo>
                <a:cubicBezTo>
                  <a:pt x="329" y="87"/>
                  <a:pt x="329" y="87"/>
                  <a:pt x="329" y="87"/>
                </a:cubicBezTo>
                <a:cubicBezTo>
                  <a:pt x="329" y="14"/>
                  <a:pt x="329" y="14"/>
                  <a:pt x="329" y="14"/>
                </a:cubicBezTo>
                <a:lnTo>
                  <a:pt x="530" y="14"/>
                </a:lnTo>
                <a:close/>
                <a:moveTo>
                  <a:pt x="193" y="280"/>
                </a:moveTo>
                <a:cubicBezTo>
                  <a:pt x="183" y="280"/>
                  <a:pt x="176" y="272"/>
                  <a:pt x="176" y="262"/>
                </a:cubicBezTo>
                <a:cubicBezTo>
                  <a:pt x="176" y="214"/>
                  <a:pt x="176" y="214"/>
                  <a:pt x="176" y="214"/>
                </a:cubicBezTo>
                <a:cubicBezTo>
                  <a:pt x="176" y="204"/>
                  <a:pt x="183" y="197"/>
                  <a:pt x="193" y="197"/>
                </a:cubicBezTo>
                <a:cubicBezTo>
                  <a:pt x="350" y="197"/>
                  <a:pt x="350" y="197"/>
                  <a:pt x="350" y="197"/>
                </a:cubicBezTo>
                <a:cubicBezTo>
                  <a:pt x="360" y="197"/>
                  <a:pt x="368" y="204"/>
                  <a:pt x="368" y="214"/>
                </a:cubicBezTo>
                <a:cubicBezTo>
                  <a:pt x="368" y="262"/>
                  <a:pt x="368" y="262"/>
                  <a:pt x="368" y="262"/>
                </a:cubicBezTo>
                <a:cubicBezTo>
                  <a:pt x="368" y="272"/>
                  <a:pt x="360" y="280"/>
                  <a:pt x="350" y="280"/>
                </a:cubicBezTo>
                <a:lnTo>
                  <a:pt x="193" y="280"/>
                </a:lnTo>
                <a:close/>
                <a:moveTo>
                  <a:pt x="215" y="14"/>
                </a:moveTo>
                <a:cubicBezTo>
                  <a:pt x="215" y="87"/>
                  <a:pt x="215" y="87"/>
                  <a:pt x="215" y="87"/>
                </a:cubicBezTo>
                <a:cubicBezTo>
                  <a:pt x="14" y="87"/>
                  <a:pt x="14" y="87"/>
                  <a:pt x="14" y="87"/>
                </a:cubicBezTo>
                <a:cubicBezTo>
                  <a:pt x="14" y="14"/>
                  <a:pt x="14" y="14"/>
                  <a:pt x="14" y="14"/>
                </a:cubicBezTo>
                <a:lnTo>
                  <a:pt x="215" y="14"/>
                </a:lnTo>
                <a:close/>
                <a:moveTo>
                  <a:pt x="162" y="463"/>
                </a:moveTo>
                <a:cubicBezTo>
                  <a:pt x="67" y="463"/>
                  <a:pt x="67" y="463"/>
                  <a:pt x="67" y="463"/>
                </a:cubicBezTo>
                <a:cubicBezTo>
                  <a:pt x="67" y="381"/>
                  <a:pt x="67" y="381"/>
                  <a:pt x="67" y="381"/>
                </a:cubicBezTo>
                <a:cubicBezTo>
                  <a:pt x="162" y="381"/>
                  <a:pt x="162" y="381"/>
                  <a:pt x="162" y="381"/>
                </a:cubicBezTo>
                <a:lnTo>
                  <a:pt x="162" y="463"/>
                </a:lnTo>
                <a:close/>
                <a:moveTo>
                  <a:pt x="195" y="367"/>
                </a:moveTo>
                <a:cubicBezTo>
                  <a:pt x="33" y="367"/>
                  <a:pt x="33" y="367"/>
                  <a:pt x="33" y="367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214" y="101"/>
                  <a:pt x="214" y="101"/>
                  <a:pt x="214" y="101"/>
                </a:cubicBezTo>
                <a:cubicBezTo>
                  <a:pt x="213" y="183"/>
                  <a:pt x="213" y="183"/>
                  <a:pt x="213" y="183"/>
                </a:cubicBezTo>
                <a:cubicBezTo>
                  <a:pt x="193" y="183"/>
                  <a:pt x="193" y="183"/>
                  <a:pt x="193" y="183"/>
                </a:cubicBezTo>
                <a:cubicBezTo>
                  <a:pt x="176" y="183"/>
                  <a:pt x="162" y="197"/>
                  <a:pt x="162" y="214"/>
                </a:cubicBezTo>
                <a:cubicBezTo>
                  <a:pt x="162" y="262"/>
                  <a:pt x="162" y="262"/>
                  <a:pt x="162" y="262"/>
                </a:cubicBezTo>
                <a:cubicBezTo>
                  <a:pt x="162" y="280"/>
                  <a:pt x="176" y="294"/>
                  <a:pt x="193" y="294"/>
                </a:cubicBezTo>
                <a:cubicBezTo>
                  <a:pt x="202" y="294"/>
                  <a:pt x="202" y="294"/>
                  <a:pt x="202" y="294"/>
                </a:cubicBezTo>
                <a:lnTo>
                  <a:pt x="195" y="367"/>
                </a:lnTo>
                <a:close/>
                <a:moveTo>
                  <a:pt x="477" y="463"/>
                </a:moveTo>
                <a:cubicBezTo>
                  <a:pt x="382" y="463"/>
                  <a:pt x="382" y="463"/>
                  <a:pt x="382" y="463"/>
                </a:cubicBezTo>
                <a:cubicBezTo>
                  <a:pt x="382" y="381"/>
                  <a:pt x="382" y="381"/>
                  <a:pt x="382" y="381"/>
                </a:cubicBezTo>
                <a:cubicBezTo>
                  <a:pt x="477" y="381"/>
                  <a:pt x="477" y="381"/>
                  <a:pt x="477" y="381"/>
                </a:cubicBezTo>
                <a:lnTo>
                  <a:pt x="477" y="463"/>
                </a:lnTo>
                <a:close/>
                <a:moveTo>
                  <a:pt x="510" y="367"/>
                </a:moveTo>
                <a:cubicBezTo>
                  <a:pt x="348" y="367"/>
                  <a:pt x="348" y="367"/>
                  <a:pt x="348" y="367"/>
                </a:cubicBezTo>
                <a:cubicBezTo>
                  <a:pt x="342" y="294"/>
                  <a:pt x="342" y="294"/>
                  <a:pt x="342" y="294"/>
                </a:cubicBezTo>
                <a:cubicBezTo>
                  <a:pt x="350" y="294"/>
                  <a:pt x="350" y="294"/>
                  <a:pt x="350" y="294"/>
                </a:cubicBezTo>
                <a:cubicBezTo>
                  <a:pt x="368" y="294"/>
                  <a:pt x="382" y="280"/>
                  <a:pt x="382" y="262"/>
                </a:cubicBezTo>
                <a:cubicBezTo>
                  <a:pt x="382" y="214"/>
                  <a:pt x="382" y="214"/>
                  <a:pt x="382" y="214"/>
                </a:cubicBezTo>
                <a:cubicBezTo>
                  <a:pt x="382" y="197"/>
                  <a:pt x="368" y="183"/>
                  <a:pt x="350" y="183"/>
                </a:cubicBezTo>
                <a:cubicBezTo>
                  <a:pt x="331" y="183"/>
                  <a:pt x="331" y="183"/>
                  <a:pt x="331" y="183"/>
                </a:cubicBezTo>
                <a:cubicBezTo>
                  <a:pt x="329" y="101"/>
                  <a:pt x="329" y="101"/>
                  <a:pt x="329" y="101"/>
                </a:cubicBezTo>
                <a:cubicBezTo>
                  <a:pt x="529" y="101"/>
                  <a:pt x="529" y="101"/>
                  <a:pt x="529" y="101"/>
                </a:cubicBezTo>
                <a:lnTo>
                  <a:pt x="510" y="367"/>
                </a:lnTo>
                <a:close/>
              </a:path>
            </a:pathLst>
          </a:custGeom>
          <a:solidFill>
            <a:srgbClr val="4B9BD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32">
            <a:extLst>
              <a:ext uri="{FF2B5EF4-FFF2-40B4-BE49-F238E27FC236}">
                <a16:creationId xmlns:a16="http://schemas.microsoft.com/office/drawing/2014/main" id="{8EC28C92-7199-4271-8A86-105A3BE90D1D}"/>
              </a:ext>
            </a:extLst>
          </p:cNvPr>
          <p:cNvSpPr>
            <a:spLocks noEditPoints="1"/>
          </p:cNvSpPr>
          <p:nvPr/>
        </p:nvSpPr>
        <p:spPr bwMode="auto">
          <a:xfrm>
            <a:off x="8102115" y="4266740"/>
            <a:ext cx="790365" cy="350392"/>
          </a:xfrm>
          <a:custGeom>
            <a:avLst/>
            <a:gdLst>
              <a:gd name="T0" fmla="*/ 596 w 765"/>
              <a:gd name="T1" fmla="*/ 0 h 339"/>
              <a:gd name="T2" fmla="*/ 443 w 765"/>
              <a:gd name="T3" fmla="*/ 97 h 339"/>
              <a:gd name="T4" fmla="*/ 415 w 765"/>
              <a:gd name="T5" fmla="*/ 88 h 339"/>
              <a:gd name="T6" fmla="*/ 382 w 765"/>
              <a:gd name="T7" fmla="*/ 58 h 339"/>
              <a:gd name="T8" fmla="*/ 349 w 765"/>
              <a:gd name="T9" fmla="*/ 88 h 339"/>
              <a:gd name="T10" fmla="*/ 321 w 765"/>
              <a:gd name="T11" fmla="*/ 97 h 339"/>
              <a:gd name="T12" fmla="*/ 169 w 765"/>
              <a:gd name="T13" fmla="*/ 0 h 339"/>
              <a:gd name="T14" fmla="*/ 0 w 765"/>
              <a:gd name="T15" fmla="*/ 170 h 339"/>
              <a:gd name="T16" fmla="*/ 169 w 765"/>
              <a:gd name="T17" fmla="*/ 339 h 339"/>
              <a:gd name="T18" fmla="*/ 338 w 765"/>
              <a:gd name="T19" fmla="*/ 170 h 339"/>
              <a:gd name="T20" fmla="*/ 327 w 765"/>
              <a:gd name="T21" fmla="*/ 109 h 339"/>
              <a:gd name="T22" fmla="*/ 351 w 765"/>
              <a:gd name="T23" fmla="*/ 102 h 339"/>
              <a:gd name="T24" fmla="*/ 382 w 765"/>
              <a:gd name="T25" fmla="*/ 124 h 339"/>
              <a:gd name="T26" fmla="*/ 414 w 765"/>
              <a:gd name="T27" fmla="*/ 102 h 339"/>
              <a:gd name="T28" fmla="*/ 438 w 765"/>
              <a:gd name="T29" fmla="*/ 109 h 339"/>
              <a:gd name="T30" fmla="*/ 427 w 765"/>
              <a:gd name="T31" fmla="*/ 170 h 339"/>
              <a:gd name="T32" fmla="*/ 596 w 765"/>
              <a:gd name="T33" fmla="*/ 339 h 339"/>
              <a:gd name="T34" fmla="*/ 765 w 765"/>
              <a:gd name="T35" fmla="*/ 170 h 339"/>
              <a:gd name="T36" fmla="*/ 596 w 765"/>
              <a:gd name="T37" fmla="*/ 0 h 339"/>
              <a:gd name="T38" fmla="*/ 169 w 765"/>
              <a:gd name="T39" fmla="*/ 325 h 339"/>
              <a:gd name="T40" fmla="*/ 14 w 765"/>
              <a:gd name="T41" fmla="*/ 170 h 339"/>
              <a:gd name="T42" fmla="*/ 169 w 765"/>
              <a:gd name="T43" fmla="*/ 14 h 339"/>
              <a:gd name="T44" fmla="*/ 324 w 765"/>
              <a:gd name="T45" fmla="*/ 170 h 339"/>
              <a:gd name="T46" fmla="*/ 169 w 765"/>
              <a:gd name="T47" fmla="*/ 325 h 339"/>
              <a:gd name="T48" fmla="*/ 382 w 765"/>
              <a:gd name="T49" fmla="*/ 110 h 339"/>
              <a:gd name="T50" fmla="*/ 363 w 765"/>
              <a:gd name="T51" fmla="*/ 91 h 339"/>
              <a:gd name="T52" fmla="*/ 382 w 765"/>
              <a:gd name="T53" fmla="*/ 72 h 339"/>
              <a:gd name="T54" fmla="*/ 401 w 765"/>
              <a:gd name="T55" fmla="*/ 91 h 339"/>
              <a:gd name="T56" fmla="*/ 382 w 765"/>
              <a:gd name="T57" fmla="*/ 110 h 339"/>
              <a:gd name="T58" fmla="*/ 596 w 765"/>
              <a:gd name="T59" fmla="*/ 325 h 339"/>
              <a:gd name="T60" fmla="*/ 441 w 765"/>
              <a:gd name="T61" fmla="*/ 170 h 339"/>
              <a:gd name="T62" fmla="*/ 596 w 765"/>
              <a:gd name="T63" fmla="*/ 14 h 339"/>
              <a:gd name="T64" fmla="*/ 751 w 765"/>
              <a:gd name="T65" fmla="*/ 170 h 339"/>
              <a:gd name="T66" fmla="*/ 596 w 765"/>
              <a:gd name="T67" fmla="*/ 325 h 339"/>
              <a:gd name="T68" fmla="*/ 233 w 765"/>
              <a:gd name="T69" fmla="*/ 55 h 339"/>
              <a:gd name="T70" fmla="*/ 223 w 765"/>
              <a:gd name="T71" fmla="*/ 58 h 339"/>
              <a:gd name="T72" fmla="*/ 57 w 765"/>
              <a:gd name="T73" fmla="*/ 115 h 339"/>
              <a:gd name="T74" fmla="*/ 51 w 765"/>
              <a:gd name="T75" fmla="*/ 119 h 339"/>
              <a:gd name="T76" fmla="*/ 48 w 765"/>
              <a:gd name="T77" fmla="*/ 118 h 339"/>
              <a:gd name="T78" fmla="*/ 45 w 765"/>
              <a:gd name="T79" fmla="*/ 109 h 339"/>
              <a:gd name="T80" fmla="*/ 229 w 765"/>
              <a:gd name="T81" fmla="*/ 45 h 339"/>
              <a:gd name="T82" fmla="*/ 233 w 765"/>
              <a:gd name="T83" fmla="*/ 55 h 339"/>
              <a:gd name="T84" fmla="*/ 660 w 765"/>
              <a:gd name="T85" fmla="*/ 55 h 339"/>
              <a:gd name="T86" fmla="*/ 650 w 765"/>
              <a:gd name="T87" fmla="*/ 58 h 339"/>
              <a:gd name="T88" fmla="*/ 484 w 765"/>
              <a:gd name="T89" fmla="*/ 115 h 339"/>
              <a:gd name="T90" fmla="*/ 478 w 765"/>
              <a:gd name="T91" fmla="*/ 119 h 339"/>
              <a:gd name="T92" fmla="*/ 475 w 765"/>
              <a:gd name="T93" fmla="*/ 118 h 339"/>
              <a:gd name="T94" fmla="*/ 471 w 765"/>
              <a:gd name="T95" fmla="*/ 109 h 339"/>
              <a:gd name="T96" fmla="*/ 656 w 765"/>
              <a:gd name="T97" fmla="*/ 45 h 339"/>
              <a:gd name="T98" fmla="*/ 660 w 765"/>
              <a:gd name="T99" fmla="*/ 55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65" h="339">
                <a:moveTo>
                  <a:pt x="596" y="0"/>
                </a:moveTo>
                <a:cubicBezTo>
                  <a:pt x="529" y="0"/>
                  <a:pt x="471" y="40"/>
                  <a:pt x="443" y="97"/>
                </a:cubicBezTo>
                <a:cubicBezTo>
                  <a:pt x="434" y="93"/>
                  <a:pt x="425" y="90"/>
                  <a:pt x="415" y="88"/>
                </a:cubicBezTo>
                <a:cubicBezTo>
                  <a:pt x="414" y="71"/>
                  <a:pt x="399" y="58"/>
                  <a:pt x="382" y="58"/>
                </a:cubicBezTo>
                <a:cubicBezTo>
                  <a:pt x="365" y="58"/>
                  <a:pt x="351" y="71"/>
                  <a:pt x="349" y="88"/>
                </a:cubicBezTo>
                <a:cubicBezTo>
                  <a:pt x="340" y="90"/>
                  <a:pt x="330" y="93"/>
                  <a:pt x="321" y="97"/>
                </a:cubicBezTo>
                <a:cubicBezTo>
                  <a:pt x="294" y="40"/>
                  <a:pt x="236" y="0"/>
                  <a:pt x="169" y="0"/>
                </a:cubicBezTo>
                <a:cubicBezTo>
                  <a:pt x="76" y="0"/>
                  <a:pt x="0" y="76"/>
                  <a:pt x="0" y="170"/>
                </a:cubicBezTo>
                <a:cubicBezTo>
                  <a:pt x="0" y="263"/>
                  <a:pt x="76" y="339"/>
                  <a:pt x="169" y="339"/>
                </a:cubicBezTo>
                <a:cubicBezTo>
                  <a:pt x="262" y="339"/>
                  <a:pt x="338" y="263"/>
                  <a:pt x="338" y="170"/>
                </a:cubicBezTo>
                <a:cubicBezTo>
                  <a:pt x="338" y="148"/>
                  <a:pt x="334" y="128"/>
                  <a:pt x="327" y="109"/>
                </a:cubicBezTo>
                <a:cubicBezTo>
                  <a:pt x="335" y="106"/>
                  <a:pt x="343" y="103"/>
                  <a:pt x="351" y="102"/>
                </a:cubicBezTo>
                <a:cubicBezTo>
                  <a:pt x="355" y="115"/>
                  <a:pt x="368" y="124"/>
                  <a:pt x="382" y="124"/>
                </a:cubicBezTo>
                <a:cubicBezTo>
                  <a:pt x="397" y="124"/>
                  <a:pt x="409" y="115"/>
                  <a:pt x="414" y="102"/>
                </a:cubicBezTo>
                <a:cubicBezTo>
                  <a:pt x="422" y="103"/>
                  <a:pt x="430" y="106"/>
                  <a:pt x="438" y="109"/>
                </a:cubicBezTo>
                <a:cubicBezTo>
                  <a:pt x="431" y="128"/>
                  <a:pt x="427" y="148"/>
                  <a:pt x="427" y="170"/>
                </a:cubicBezTo>
                <a:cubicBezTo>
                  <a:pt x="427" y="263"/>
                  <a:pt x="502" y="339"/>
                  <a:pt x="596" y="339"/>
                </a:cubicBezTo>
                <a:cubicBezTo>
                  <a:pt x="689" y="339"/>
                  <a:pt x="765" y="263"/>
                  <a:pt x="765" y="170"/>
                </a:cubicBezTo>
                <a:cubicBezTo>
                  <a:pt x="765" y="76"/>
                  <a:pt x="689" y="0"/>
                  <a:pt x="596" y="0"/>
                </a:cubicBezTo>
                <a:close/>
                <a:moveTo>
                  <a:pt x="169" y="325"/>
                </a:moveTo>
                <a:cubicBezTo>
                  <a:pt x="83" y="325"/>
                  <a:pt x="14" y="255"/>
                  <a:pt x="14" y="170"/>
                </a:cubicBezTo>
                <a:cubicBezTo>
                  <a:pt x="14" y="84"/>
                  <a:pt x="83" y="14"/>
                  <a:pt x="169" y="14"/>
                </a:cubicBezTo>
                <a:cubicBezTo>
                  <a:pt x="254" y="14"/>
                  <a:pt x="324" y="84"/>
                  <a:pt x="324" y="170"/>
                </a:cubicBezTo>
                <a:cubicBezTo>
                  <a:pt x="324" y="255"/>
                  <a:pt x="254" y="325"/>
                  <a:pt x="169" y="325"/>
                </a:cubicBezTo>
                <a:close/>
                <a:moveTo>
                  <a:pt x="382" y="110"/>
                </a:moveTo>
                <a:cubicBezTo>
                  <a:pt x="372" y="110"/>
                  <a:pt x="363" y="102"/>
                  <a:pt x="363" y="91"/>
                </a:cubicBezTo>
                <a:cubicBezTo>
                  <a:pt x="363" y="80"/>
                  <a:pt x="372" y="72"/>
                  <a:pt x="382" y="72"/>
                </a:cubicBezTo>
                <a:cubicBezTo>
                  <a:pt x="393" y="72"/>
                  <a:pt x="401" y="80"/>
                  <a:pt x="401" y="91"/>
                </a:cubicBezTo>
                <a:cubicBezTo>
                  <a:pt x="401" y="102"/>
                  <a:pt x="393" y="110"/>
                  <a:pt x="382" y="110"/>
                </a:cubicBezTo>
                <a:close/>
                <a:moveTo>
                  <a:pt x="596" y="325"/>
                </a:moveTo>
                <a:cubicBezTo>
                  <a:pt x="510" y="325"/>
                  <a:pt x="441" y="255"/>
                  <a:pt x="441" y="170"/>
                </a:cubicBezTo>
                <a:cubicBezTo>
                  <a:pt x="441" y="84"/>
                  <a:pt x="510" y="14"/>
                  <a:pt x="596" y="14"/>
                </a:cubicBezTo>
                <a:cubicBezTo>
                  <a:pt x="681" y="14"/>
                  <a:pt x="751" y="84"/>
                  <a:pt x="751" y="170"/>
                </a:cubicBezTo>
                <a:cubicBezTo>
                  <a:pt x="751" y="255"/>
                  <a:pt x="681" y="325"/>
                  <a:pt x="596" y="325"/>
                </a:cubicBezTo>
                <a:close/>
                <a:moveTo>
                  <a:pt x="233" y="55"/>
                </a:moveTo>
                <a:cubicBezTo>
                  <a:pt x="231" y="58"/>
                  <a:pt x="227" y="60"/>
                  <a:pt x="223" y="58"/>
                </a:cubicBezTo>
                <a:cubicBezTo>
                  <a:pt x="162" y="28"/>
                  <a:pt x="87" y="53"/>
                  <a:pt x="57" y="115"/>
                </a:cubicBezTo>
                <a:cubicBezTo>
                  <a:pt x="56" y="118"/>
                  <a:pt x="53" y="119"/>
                  <a:pt x="51" y="119"/>
                </a:cubicBezTo>
                <a:cubicBezTo>
                  <a:pt x="50" y="119"/>
                  <a:pt x="49" y="119"/>
                  <a:pt x="48" y="118"/>
                </a:cubicBezTo>
                <a:cubicBezTo>
                  <a:pt x="44" y="117"/>
                  <a:pt x="43" y="112"/>
                  <a:pt x="45" y="109"/>
                </a:cubicBezTo>
                <a:cubicBezTo>
                  <a:pt x="78" y="40"/>
                  <a:pt x="161" y="12"/>
                  <a:pt x="229" y="45"/>
                </a:cubicBezTo>
                <a:cubicBezTo>
                  <a:pt x="233" y="47"/>
                  <a:pt x="234" y="51"/>
                  <a:pt x="233" y="55"/>
                </a:cubicBezTo>
                <a:close/>
                <a:moveTo>
                  <a:pt x="660" y="55"/>
                </a:moveTo>
                <a:cubicBezTo>
                  <a:pt x="658" y="58"/>
                  <a:pt x="654" y="60"/>
                  <a:pt x="650" y="58"/>
                </a:cubicBezTo>
                <a:cubicBezTo>
                  <a:pt x="589" y="28"/>
                  <a:pt x="514" y="53"/>
                  <a:pt x="484" y="115"/>
                </a:cubicBezTo>
                <a:cubicBezTo>
                  <a:pt x="483" y="118"/>
                  <a:pt x="480" y="119"/>
                  <a:pt x="478" y="119"/>
                </a:cubicBezTo>
                <a:cubicBezTo>
                  <a:pt x="477" y="119"/>
                  <a:pt x="476" y="119"/>
                  <a:pt x="475" y="118"/>
                </a:cubicBezTo>
                <a:cubicBezTo>
                  <a:pt x="471" y="117"/>
                  <a:pt x="470" y="112"/>
                  <a:pt x="471" y="109"/>
                </a:cubicBezTo>
                <a:cubicBezTo>
                  <a:pt x="505" y="40"/>
                  <a:pt x="588" y="12"/>
                  <a:pt x="656" y="45"/>
                </a:cubicBezTo>
                <a:cubicBezTo>
                  <a:pt x="660" y="47"/>
                  <a:pt x="661" y="51"/>
                  <a:pt x="660" y="55"/>
                </a:cubicBezTo>
                <a:close/>
              </a:path>
            </a:pathLst>
          </a:custGeom>
          <a:solidFill>
            <a:srgbClr val="2735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0" name="Straight Connector 49">
            <a:extLst>
              <a:ext uri="{FF2B5EF4-FFF2-40B4-BE49-F238E27FC236}">
                <a16:creationId xmlns:a16="http://schemas.microsoft.com/office/drawing/2014/main" id="{F6DFFCA8-E86C-4FCC-BAEA-36A981809DD2}"/>
              </a:ext>
            </a:extLst>
          </p:cNvPr>
          <p:cNvCxnSpPr>
            <a:cxnSpLocks/>
          </p:cNvCxnSpPr>
          <p:nvPr/>
        </p:nvCxnSpPr>
        <p:spPr>
          <a:xfrm flipH="1">
            <a:off x="4746005" y="4600915"/>
            <a:ext cx="2540" cy="1071105"/>
          </a:xfrm>
          <a:prstGeom prst="line">
            <a:avLst/>
          </a:prstGeom>
          <a:ln w="3175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46">
            <a:extLst>
              <a:ext uri="{FF2B5EF4-FFF2-40B4-BE49-F238E27FC236}">
                <a16:creationId xmlns:a16="http://schemas.microsoft.com/office/drawing/2014/main" id="{7F1FF8EB-44FF-4FBA-9019-B0C86960536D}"/>
              </a:ext>
            </a:extLst>
          </p:cNvPr>
          <p:cNvSpPr txBox="1"/>
          <p:nvPr/>
        </p:nvSpPr>
        <p:spPr>
          <a:xfrm>
            <a:off x="3442616" y="5746303"/>
            <a:ext cx="2606778" cy="638123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r>
              <a:rPr lang="en-US" sz="1600" b="1" dirty="0" err="1"/>
              <a:t>Jeudi</a:t>
            </a:r>
            <a:r>
              <a:rPr lang="en-US" sz="1600" b="1" dirty="0"/>
              <a:t> 11 au </a:t>
            </a:r>
            <a:r>
              <a:rPr lang="en-US" sz="1600" b="1" dirty="0" err="1"/>
              <a:t>mercredi</a:t>
            </a:r>
            <a:r>
              <a:rPr lang="en-US" sz="1600" b="1" dirty="0"/>
              <a:t> </a:t>
            </a:r>
          </a:p>
          <a:p>
            <a:pPr algn="ctr">
              <a:lnSpc>
                <a:spcPct val="90000"/>
              </a:lnSpc>
              <a:spcBef>
                <a:spcPts val="800"/>
              </a:spcBef>
            </a:pPr>
            <a:r>
              <a:rPr lang="en-US" sz="1600" b="1" dirty="0"/>
              <a:t>17 mai 2017</a:t>
            </a:r>
          </a:p>
        </p:txBody>
      </p:sp>
      <p:sp>
        <p:nvSpPr>
          <p:cNvPr id="35" name="Rectangle : coins arrondis 44">
            <a:extLst>
              <a:ext uri="{FF2B5EF4-FFF2-40B4-BE49-F238E27FC236}">
                <a16:creationId xmlns:a16="http://schemas.microsoft.com/office/drawing/2014/main" id="{AEB844EC-888C-574F-9C7B-B6BFEC71CE89}"/>
              </a:ext>
            </a:extLst>
          </p:cNvPr>
          <p:cNvSpPr/>
          <p:nvPr/>
        </p:nvSpPr>
        <p:spPr>
          <a:xfrm>
            <a:off x="3584929" y="1264675"/>
            <a:ext cx="2317072" cy="106532"/>
          </a:xfrm>
          <a:prstGeom prst="roundRect">
            <a:avLst/>
          </a:prstGeom>
          <a:solidFill>
            <a:srgbClr val="6E25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066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45" grpId="0" animBg="1"/>
      <p:bldP spid="46" grpId="0" animBg="1"/>
      <p:bldP spid="6" grpId="0" animBg="1"/>
      <p:bldP spid="7" grpId="0" animBg="1"/>
      <p:bldP spid="8" grpId="0" animBg="1"/>
      <p:bldP spid="9" grpId="0" animBg="1"/>
      <p:bldP spid="25" grpId="0"/>
      <p:bldP spid="43" grpId="0"/>
      <p:bldP spid="47" grpId="0"/>
      <p:bldP spid="20" grpId="0"/>
      <p:bldP spid="21" grpId="0" animBg="1"/>
      <p:bldP spid="24" grpId="0"/>
      <p:bldP spid="26" grpId="0" animBg="1"/>
      <p:bldP spid="28" grpId="0" animBg="1"/>
      <p:bldP spid="29" grpId="0" animBg="1"/>
      <p:bldP spid="3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E11240-6ED7-49AD-91FF-6ED868A10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019" y="1133848"/>
            <a:ext cx="3115231" cy="99417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fr-FR" sz="1800" spc="450" dirty="0">
                <a:latin typeface="Segoe UI Light" panose="020B0502040204020203" pitchFamily="34" charset="0"/>
                <a:cs typeface="Segoe UI Light" panose="020B0502040204020203" pitchFamily="34" charset="0"/>
              </a:rPr>
              <a:t>STÉRÉOTYPES(1/2)</a:t>
            </a:r>
            <a:br>
              <a:rPr lang="fr-FR" sz="1800" spc="45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fr-FR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Masculins</a:t>
            </a:r>
            <a:endParaRPr lang="fr-FR" sz="1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36A588AC-B4FE-4AF6-A27D-F752FBB1F7C8}"/>
              </a:ext>
            </a:extLst>
          </p:cNvPr>
          <p:cNvSpPr/>
          <p:nvPr/>
        </p:nvSpPr>
        <p:spPr>
          <a:xfrm>
            <a:off x="3703097" y="2108503"/>
            <a:ext cx="1737804" cy="79899"/>
          </a:xfrm>
          <a:prstGeom prst="roundRect">
            <a:avLst/>
          </a:prstGeom>
          <a:solidFill>
            <a:srgbClr val="6E2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7F78DD18-7C60-4D07-B18C-CB6B560851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076769"/>
              </p:ext>
            </p:extLst>
          </p:nvPr>
        </p:nvGraphicFramePr>
        <p:xfrm>
          <a:off x="946233" y="2624836"/>
          <a:ext cx="7352817" cy="3317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0939">
                  <a:extLst>
                    <a:ext uri="{9D8B030D-6E8A-4147-A177-3AD203B41FA5}">
                      <a16:colId xmlns:a16="http://schemas.microsoft.com/office/drawing/2014/main" val="3472603689"/>
                    </a:ext>
                  </a:extLst>
                </a:gridCol>
                <a:gridCol w="2450939">
                  <a:extLst>
                    <a:ext uri="{9D8B030D-6E8A-4147-A177-3AD203B41FA5}">
                      <a16:colId xmlns:a16="http://schemas.microsoft.com/office/drawing/2014/main" val="1743557136"/>
                    </a:ext>
                  </a:extLst>
                </a:gridCol>
                <a:gridCol w="2450939">
                  <a:extLst>
                    <a:ext uri="{9D8B030D-6E8A-4147-A177-3AD203B41FA5}">
                      <a16:colId xmlns:a16="http://schemas.microsoft.com/office/drawing/2014/main" val="3999674336"/>
                    </a:ext>
                  </a:extLst>
                </a:gridCol>
              </a:tblGrid>
              <a:tr h="635192">
                <a:tc>
                  <a:txBody>
                    <a:bodyPr/>
                    <a:lstStyle/>
                    <a:p>
                      <a:pPr algn="ctr"/>
                      <a:r>
                        <a:rPr lang="fr-FR" sz="1400" b="0" spc="3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STÉRÉOTYPES MASCULINS</a:t>
                      </a:r>
                    </a:p>
                  </a:txBody>
                  <a:tcPr marL="68580" marR="68580" marT="34290" marB="34290" anchor="ctr">
                    <a:solidFill>
                      <a:srgbClr val="C84F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spc="3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EFFECTIFS</a:t>
                      </a:r>
                    </a:p>
                  </a:txBody>
                  <a:tcPr marL="68580" marR="68580" marT="34290" marB="34290" anchor="ctr">
                    <a:solidFill>
                      <a:srgbClr val="C84F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spc="3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POURCENTAGES</a:t>
                      </a:r>
                    </a:p>
                  </a:txBody>
                  <a:tcPr marL="68580" marR="68580" marT="34290" marB="34290" anchor="ctr">
                    <a:solidFill>
                      <a:srgbClr val="C84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59161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Confiant en soi</a:t>
                      </a:r>
                    </a:p>
                  </a:txBody>
                  <a:tcPr marL="68580" marR="68580" marT="34290" marB="34290">
                    <a:solidFill>
                      <a:srgbClr val="4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91/906</a:t>
                      </a:r>
                    </a:p>
                  </a:txBody>
                  <a:tcPr marL="68580" marR="68580" marT="34290" marB="34290">
                    <a:solidFill>
                      <a:srgbClr val="4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10,04%</a:t>
                      </a:r>
                    </a:p>
                  </a:txBody>
                  <a:tcPr marL="68580" marR="68580" marT="34290" marB="34290">
                    <a:solidFill>
                      <a:srgbClr val="4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1117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Autonome</a:t>
                      </a:r>
                    </a:p>
                  </a:txBody>
                  <a:tcPr marL="68580" marR="68580" marT="34290" marB="34290">
                    <a:solidFill>
                      <a:srgbClr val="4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30/906</a:t>
                      </a:r>
                    </a:p>
                  </a:txBody>
                  <a:tcPr marL="68580" marR="68580" marT="34290" marB="34290">
                    <a:solidFill>
                      <a:srgbClr val="4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3,31%</a:t>
                      </a:r>
                    </a:p>
                  </a:txBody>
                  <a:tcPr marL="68580" marR="68580" marT="34290" marB="34290">
                    <a:solidFill>
                      <a:srgbClr val="4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13026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Décidé</a:t>
                      </a:r>
                    </a:p>
                  </a:txBody>
                  <a:tcPr marL="68580" marR="68580" marT="34290" marB="34290">
                    <a:solidFill>
                      <a:srgbClr val="4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30/906</a:t>
                      </a:r>
                    </a:p>
                  </a:txBody>
                  <a:tcPr marL="68580" marR="68580" marT="34290" marB="34290">
                    <a:solidFill>
                      <a:srgbClr val="4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3,31%</a:t>
                      </a:r>
                    </a:p>
                  </a:txBody>
                  <a:tcPr marL="68580" marR="68580" marT="34290" marB="34290">
                    <a:solidFill>
                      <a:srgbClr val="4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3021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Compétitif</a:t>
                      </a:r>
                    </a:p>
                  </a:txBody>
                  <a:tcPr marL="68580" marR="68580" marT="34290" marB="34290">
                    <a:solidFill>
                      <a:srgbClr val="4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25/906</a:t>
                      </a:r>
                    </a:p>
                  </a:txBody>
                  <a:tcPr marL="68580" marR="68580" marT="34290" marB="34290">
                    <a:solidFill>
                      <a:srgbClr val="4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2,76%</a:t>
                      </a:r>
                    </a:p>
                  </a:txBody>
                  <a:tcPr marL="68580" marR="68580" marT="34290" marB="34290">
                    <a:solidFill>
                      <a:srgbClr val="4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60744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Fort</a:t>
                      </a:r>
                    </a:p>
                  </a:txBody>
                  <a:tcPr marL="68580" marR="68580" marT="34290" marB="34290">
                    <a:solidFill>
                      <a:srgbClr val="4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25/906</a:t>
                      </a:r>
                    </a:p>
                  </a:txBody>
                  <a:tcPr marL="68580" marR="68580" marT="34290" marB="34290">
                    <a:solidFill>
                      <a:srgbClr val="4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2,76%</a:t>
                      </a:r>
                    </a:p>
                  </a:txBody>
                  <a:tcPr marL="68580" marR="68580" marT="34290" marB="34290">
                    <a:solidFill>
                      <a:srgbClr val="4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44428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Agressif</a:t>
                      </a:r>
                    </a:p>
                  </a:txBody>
                  <a:tcPr marL="68580" marR="68580" marT="34290" marB="34290">
                    <a:solidFill>
                      <a:srgbClr val="4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22/906</a:t>
                      </a:r>
                    </a:p>
                  </a:txBody>
                  <a:tcPr marL="68580" marR="68580" marT="34290" marB="34290">
                    <a:solidFill>
                      <a:srgbClr val="4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2,43%</a:t>
                      </a:r>
                    </a:p>
                  </a:txBody>
                  <a:tcPr marL="68580" marR="68580" marT="34290" marB="34290">
                    <a:solidFill>
                      <a:srgbClr val="4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3712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Représenté professionnellement comme responsable</a:t>
                      </a:r>
                    </a:p>
                  </a:txBody>
                  <a:tcPr marL="68580" marR="68580" marT="34290" marB="34290">
                    <a:solidFill>
                      <a:srgbClr val="4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20/906</a:t>
                      </a:r>
                    </a:p>
                  </a:txBody>
                  <a:tcPr marL="68580" marR="68580" marT="34290" marB="34290">
                    <a:solidFill>
                      <a:srgbClr val="4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2,21%</a:t>
                      </a:r>
                    </a:p>
                  </a:txBody>
                  <a:tcPr marL="68580" marR="68580" marT="34290" marB="34290">
                    <a:solidFill>
                      <a:srgbClr val="4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90406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Du côté de la production</a:t>
                      </a:r>
                    </a:p>
                  </a:txBody>
                  <a:tcPr marL="68580" marR="68580" marT="34290" marB="34290">
                    <a:solidFill>
                      <a:srgbClr val="4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17/906</a:t>
                      </a:r>
                    </a:p>
                  </a:txBody>
                  <a:tcPr marL="68580" marR="68580" marT="34290" marB="34290">
                    <a:solidFill>
                      <a:srgbClr val="4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1,88%</a:t>
                      </a:r>
                    </a:p>
                  </a:txBody>
                  <a:tcPr marL="68580" marR="68580" marT="34290" marB="34290">
                    <a:solidFill>
                      <a:srgbClr val="4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395006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0176DB47-2CE6-4098-8004-7910EF836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88919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7903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E11240-6ED7-49AD-91FF-6ED868A10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019" y="1133848"/>
            <a:ext cx="3115231" cy="99417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fr-FR" sz="1800" spc="450" dirty="0">
                <a:latin typeface="Segoe UI Light" panose="020B0502040204020203" pitchFamily="34" charset="0"/>
                <a:cs typeface="Segoe UI Light" panose="020B0502040204020203" pitchFamily="34" charset="0"/>
              </a:rPr>
              <a:t>STÉRÉOTYPES(2/2)</a:t>
            </a:r>
            <a:br>
              <a:rPr lang="fr-FR" sz="1800" spc="45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fr-FR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Masculins</a:t>
            </a:r>
            <a:endParaRPr lang="fr-FR" sz="1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36A588AC-B4FE-4AF6-A27D-F752FBB1F7C8}"/>
              </a:ext>
            </a:extLst>
          </p:cNvPr>
          <p:cNvSpPr/>
          <p:nvPr/>
        </p:nvSpPr>
        <p:spPr>
          <a:xfrm>
            <a:off x="3703097" y="2108503"/>
            <a:ext cx="1737804" cy="79899"/>
          </a:xfrm>
          <a:prstGeom prst="roundRect">
            <a:avLst/>
          </a:prstGeom>
          <a:solidFill>
            <a:srgbClr val="6E2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8E395BE-7B95-DD40-86ED-D37CCBBACC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505639"/>
              </p:ext>
            </p:extLst>
          </p:nvPr>
        </p:nvGraphicFramePr>
        <p:xfrm>
          <a:off x="876784" y="2412193"/>
          <a:ext cx="7309410" cy="332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6470">
                  <a:extLst>
                    <a:ext uri="{9D8B030D-6E8A-4147-A177-3AD203B41FA5}">
                      <a16:colId xmlns:a16="http://schemas.microsoft.com/office/drawing/2014/main" val="720531578"/>
                    </a:ext>
                  </a:extLst>
                </a:gridCol>
                <a:gridCol w="2436470">
                  <a:extLst>
                    <a:ext uri="{9D8B030D-6E8A-4147-A177-3AD203B41FA5}">
                      <a16:colId xmlns:a16="http://schemas.microsoft.com/office/drawing/2014/main" val="1707630056"/>
                    </a:ext>
                  </a:extLst>
                </a:gridCol>
                <a:gridCol w="2436470">
                  <a:extLst>
                    <a:ext uri="{9D8B030D-6E8A-4147-A177-3AD203B41FA5}">
                      <a16:colId xmlns:a16="http://schemas.microsoft.com/office/drawing/2014/main" val="3790200652"/>
                    </a:ext>
                  </a:extLst>
                </a:gridCol>
              </a:tblGrid>
              <a:tr h="5755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0" spc="3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STÉRÉOTYPES MASCULINS</a:t>
                      </a:r>
                    </a:p>
                  </a:txBody>
                  <a:tcPr marL="68580" marR="68580" marT="34290" marB="34290" anchor="ctr">
                    <a:solidFill>
                      <a:srgbClr val="C84F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0" spc="3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EFFECTIFS</a:t>
                      </a:r>
                    </a:p>
                  </a:txBody>
                  <a:tcPr marL="68580" marR="68580" marT="34290" marB="34290" anchor="ctr">
                    <a:solidFill>
                      <a:srgbClr val="C84F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0" spc="3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POURCENTAGES</a:t>
                      </a:r>
                    </a:p>
                  </a:txBody>
                  <a:tcPr marL="68580" marR="68580" marT="34290" marB="34290" anchor="ctr">
                    <a:solidFill>
                      <a:srgbClr val="C84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46138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Bricoleur/manuel</a:t>
                      </a:r>
                    </a:p>
                  </a:txBody>
                  <a:tcPr marL="68580" marR="68580" marT="34290" marB="34290">
                    <a:solidFill>
                      <a:srgbClr val="4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16/906</a:t>
                      </a:r>
                    </a:p>
                  </a:txBody>
                  <a:tcPr marL="68580" marR="68580" marT="34290" marB="34290">
                    <a:solidFill>
                      <a:srgbClr val="4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1,77%</a:t>
                      </a:r>
                    </a:p>
                  </a:txBody>
                  <a:tcPr marL="68580" marR="68580" marT="34290" marB="34290">
                    <a:solidFill>
                      <a:srgbClr val="4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53931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Responsable</a:t>
                      </a:r>
                    </a:p>
                  </a:txBody>
                  <a:tcPr marL="68580" marR="68580" marT="34290" marB="34290">
                    <a:solidFill>
                      <a:srgbClr val="4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15/906</a:t>
                      </a:r>
                    </a:p>
                  </a:txBody>
                  <a:tcPr marL="68580" marR="68580" marT="34290" marB="34290">
                    <a:solidFill>
                      <a:srgbClr val="4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1,66%</a:t>
                      </a:r>
                    </a:p>
                  </a:txBody>
                  <a:tcPr marL="68580" marR="68580" marT="34290" marB="34290">
                    <a:solidFill>
                      <a:srgbClr val="4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83931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Aventureux</a:t>
                      </a:r>
                    </a:p>
                  </a:txBody>
                  <a:tcPr marL="68580" marR="68580" marT="34290" marB="34290">
                    <a:solidFill>
                      <a:srgbClr val="4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15/906</a:t>
                      </a:r>
                    </a:p>
                  </a:txBody>
                  <a:tcPr marL="68580" marR="68580" marT="34290" marB="34290">
                    <a:solidFill>
                      <a:srgbClr val="4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1,66%</a:t>
                      </a:r>
                    </a:p>
                  </a:txBody>
                  <a:tcPr marL="68580" marR="68580" marT="34290" marB="34290">
                    <a:solidFill>
                      <a:srgbClr val="4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26498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Passionné par la technologie, le sport et les jeux de guerre</a:t>
                      </a:r>
                    </a:p>
                  </a:txBody>
                  <a:tcPr marL="68580" marR="68580" marT="34290" marB="34290">
                    <a:solidFill>
                      <a:srgbClr val="4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12/906</a:t>
                      </a:r>
                    </a:p>
                  </a:txBody>
                  <a:tcPr marL="68580" marR="68580" marT="34290" marB="34290">
                    <a:solidFill>
                      <a:srgbClr val="4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1,32%</a:t>
                      </a:r>
                    </a:p>
                  </a:txBody>
                  <a:tcPr marL="68580" marR="68580" marT="34290" marB="34290">
                    <a:solidFill>
                      <a:srgbClr val="4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5160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Dirigeant</a:t>
                      </a:r>
                    </a:p>
                  </a:txBody>
                  <a:tcPr marL="68580" marR="68580" marT="34290" marB="34290">
                    <a:solidFill>
                      <a:srgbClr val="4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9/906</a:t>
                      </a:r>
                    </a:p>
                  </a:txBody>
                  <a:tcPr marL="68580" marR="68580" marT="34290" marB="34290">
                    <a:solidFill>
                      <a:srgbClr val="4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0,99%</a:t>
                      </a:r>
                    </a:p>
                  </a:txBody>
                  <a:tcPr marL="68580" marR="68580" marT="34290" marB="34290">
                    <a:solidFill>
                      <a:srgbClr val="4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14419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Séducteur</a:t>
                      </a:r>
                    </a:p>
                  </a:txBody>
                  <a:tcPr marL="68580" marR="68580" marT="34290" marB="34290">
                    <a:solidFill>
                      <a:srgbClr val="4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8/906</a:t>
                      </a:r>
                    </a:p>
                  </a:txBody>
                  <a:tcPr marL="68580" marR="68580" marT="34290" marB="34290">
                    <a:solidFill>
                      <a:srgbClr val="4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0,88%</a:t>
                      </a:r>
                    </a:p>
                  </a:txBody>
                  <a:tcPr marL="68580" marR="68580" marT="34290" marB="34290">
                    <a:solidFill>
                      <a:srgbClr val="4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15903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Ambitieux</a:t>
                      </a:r>
                    </a:p>
                  </a:txBody>
                  <a:tcPr marL="68580" marR="68580" marT="34290" marB="34290">
                    <a:solidFill>
                      <a:srgbClr val="4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6/906</a:t>
                      </a:r>
                    </a:p>
                  </a:txBody>
                  <a:tcPr marL="68580" marR="68580" marT="34290" marB="34290">
                    <a:solidFill>
                      <a:srgbClr val="4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0,66%</a:t>
                      </a:r>
                    </a:p>
                  </a:txBody>
                  <a:tcPr marL="68580" marR="68580" marT="34290" marB="34290">
                    <a:solidFill>
                      <a:srgbClr val="4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53313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Héroïque</a:t>
                      </a:r>
                    </a:p>
                  </a:txBody>
                  <a:tcPr marL="68580" marR="68580" marT="34290" marB="34290">
                    <a:solidFill>
                      <a:srgbClr val="4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4/906</a:t>
                      </a:r>
                    </a:p>
                  </a:txBody>
                  <a:tcPr marL="68580" marR="68580" marT="34290" marB="34290">
                    <a:solidFill>
                      <a:srgbClr val="4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0,44%</a:t>
                      </a:r>
                    </a:p>
                  </a:txBody>
                  <a:tcPr marL="68580" marR="68580" marT="34290" marB="34290">
                    <a:solidFill>
                      <a:srgbClr val="4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55896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Courageux </a:t>
                      </a:r>
                    </a:p>
                  </a:txBody>
                  <a:tcPr marL="68580" marR="68580" marT="34290" marB="34290">
                    <a:solidFill>
                      <a:srgbClr val="4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3/906</a:t>
                      </a:r>
                    </a:p>
                  </a:txBody>
                  <a:tcPr marL="68580" marR="68580" marT="34290" marB="34290">
                    <a:solidFill>
                      <a:srgbClr val="4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0,33%</a:t>
                      </a:r>
                    </a:p>
                  </a:txBody>
                  <a:tcPr marL="68580" marR="68580" marT="34290" marB="34290">
                    <a:solidFill>
                      <a:srgbClr val="4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479502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82E55C15-95F7-4471-B899-DB3B0DFD9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88919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314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E11240-6ED7-49AD-91FF-6ED868A10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019" y="1133848"/>
            <a:ext cx="3124474" cy="99417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fr-FR" sz="1800" spc="450" dirty="0">
                <a:latin typeface="Segoe UI Light" panose="020B0502040204020203" pitchFamily="34" charset="0"/>
                <a:cs typeface="Segoe UI Light" panose="020B0502040204020203" pitchFamily="34" charset="0"/>
              </a:rPr>
              <a:t>STÉRÉOTYPES</a:t>
            </a:r>
            <a:br>
              <a:rPr lang="fr-FR" sz="1800" spc="45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fr-FR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Féminins</a:t>
            </a:r>
            <a:endParaRPr lang="fr-FR" sz="1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36A588AC-B4FE-4AF6-A27D-F752FBB1F7C8}"/>
              </a:ext>
            </a:extLst>
          </p:cNvPr>
          <p:cNvSpPr/>
          <p:nvPr/>
        </p:nvSpPr>
        <p:spPr>
          <a:xfrm>
            <a:off x="3703097" y="2108503"/>
            <a:ext cx="1737804" cy="79899"/>
          </a:xfrm>
          <a:prstGeom prst="roundRect">
            <a:avLst/>
          </a:prstGeom>
          <a:solidFill>
            <a:srgbClr val="6E2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6C9C2144-C635-4F31-890D-509FC8E518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019759"/>
              </p:ext>
            </p:extLst>
          </p:nvPr>
        </p:nvGraphicFramePr>
        <p:xfrm>
          <a:off x="840030" y="2466709"/>
          <a:ext cx="7463937" cy="3786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7979">
                  <a:extLst>
                    <a:ext uri="{9D8B030D-6E8A-4147-A177-3AD203B41FA5}">
                      <a16:colId xmlns:a16="http://schemas.microsoft.com/office/drawing/2014/main" val="2379163334"/>
                    </a:ext>
                  </a:extLst>
                </a:gridCol>
                <a:gridCol w="2487979">
                  <a:extLst>
                    <a:ext uri="{9D8B030D-6E8A-4147-A177-3AD203B41FA5}">
                      <a16:colId xmlns:a16="http://schemas.microsoft.com/office/drawing/2014/main" val="1896678896"/>
                    </a:ext>
                  </a:extLst>
                </a:gridCol>
                <a:gridCol w="2487979">
                  <a:extLst>
                    <a:ext uri="{9D8B030D-6E8A-4147-A177-3AD203B41FA5}">
                      <a16:colId xmlns:a16="http://schemas.microsoft.com/office/drawing/2014/main" val="2525620597"/>
                    </a:ext>
                  </a:extLst>
                </a:gridCol>
              </a:tblGrid>
              <a:tr h="446657">
                <a:tc>
                  <a:txBody>
                    <a:bodyPr/>
                    <a:lstStyle/>
                    <a:p>
                      <a:pPr algn="ctr"/>
                      <a:r>
                        <a:rPr lang="fr-FR" sz="1400" b="0" spc="3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STÉRÉOTYPES FÉMININS</a:t>
                      </a:r>
                    </a:p>
                  </a:txBody>
                  <a:tcPr marL="43775" marR="43775" marT="21887" marB="21887" anchor="ctr">
                    <a:solidFill>
                      <a:srgbClr val="4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spc="3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EFFECTIFS </a:t>
                      </a:r>
                    </a:p>
                  </a:txBody>
                  <a:tcPr marL="43775" marR="43775" marT="21887" marB="21887" anchor="ctr">
                    <a:solidFill>
                      <a:srgbClr val="4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spc="3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POURCENTAGES </a:t>
                      </a:r>
                    </a:p>
                  </a:txBody>
                  <a:tcPr marL="43775" marR="43775" marT="21887" marB="21887" anchor="ctr">
                    <a:solidFill>
                      <a:srgbClr val="4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923597"/>
                  </a:ext>
                </a:extLst>
              </a:tr>
              <a:tr h="239549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Jeune, séduisante</a:t>
                      </a:r>
                    </a:p>
                  </a:txBody>
                  <a:tcPr marL="43775" marR="43775" marT="21887" marB="21887">
                    <a:solidFill>
                      <a:srgbClr val="6E25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254/817</a:t>
                      </a:r>
                    </a:p>
                  </a:txBody>
                  <a:tcPr marL="43775" marR="43775" marT="21887" marB="21887">
                    <a:solidFill>
                      <a:srgbClr val="6E25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31,09%</a:t>
                      </a:r>
                    </a:p>
                  </a:txBody>
                  <a:tcPr marL="43775" marR="43775" marT="21887" marB="21887">
                    <a:solidFill>
                      <a:srgbClr val="6E2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440952"/>
                  </a:ext>
                </a:extLst>
              </a:tr>
              <a:tr h="319419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Du côté de la reproduction (enfants)</a:t>
                      </a:r>
                    </a:p>
                  </a:txBody>
                  <a:tcPr marL="43775" marR="43775" marT="21887" marB="21887">
                    <a:solidFill>
                      <a:srgbClr val="6E25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71/817</a:t>
                      </a:r>
                    </a:p>
                  </a:txBody>
                  <a:tcPr marL="43775" marR="43775" marT="21887" marB="21887">
                    <a:solidFill>
                      <a:srgbClr val="6E25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8,69%</a:t>
                      </a:r>
                    </a:p>
                  </a:txBody>
                  <a:tcPr marL="43775" marR="43775" marT="21887" marB="21887">
                    <a:solidFill>
                      <a:srgbClr val="6E2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900295"/>
                  </a:ext>
                </a:extLst>
              </a:tr>
              <a:tr h="239549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En charge des tâches ménagères</a:t>
                      </a:r>
                    </a:p>
                  </a:txBody>
                  <a:tcPr marL="43775" marR="43775" marT="21887" marB="21887">
                    <a:solidFill>
                      <a:srgbClr val="6E25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40/817</a:t>
                      </a:r>
                    </a:p>
                  </a:txBody>
                  <a:tcPr marL="43775" marR="43775" marT="21887" marB="21887">
                    <a:solidFill>
                      <a:srgbClr val="6E25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4,90%</a:t>
                      </a:r>
                    </a:p>
                  </a:txBody>
                  <a:tcPr marL="43775" marR="43775" marT="21887" marB="21887">
                    <a:solidFill>
                      <a:srgbClr val="6E2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514239"/>
                  </a:ext>
                </a:extLst>
              </a:tr>
              <a:tr h="239549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Coquette</a:t>
                      </a:r>
                    </a:p>
                  </a:txBody>
                  <a:tcPr marL="43775" marR="43775" marT="21887" marB="21887">
                    <a:solidFill>
                      <a:srgbClr val="6E25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26/817</a:t>
                      </a:r>
                    </a:p>
                  </a:txBody>
                  <a:tcPr marL="43775" marR="43775" marT="21887" marB="21887">
                    <a:solidFill>
                      <a:srgbClr val="6E25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3,18%</a:t>
                      </a:r>
                    </a:p>
                  </a:txBody>
                  <a:tcPr marL="43775" marR="43775" marT="21887" marB="21887">
                    <a:solidFill>
                      <a:srgbClr val="6E2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647468"/>
                  </a:ext>
                </a:extLst>
              </a:tr>
              <a:tr h="239549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Passive</a:t>
                      </a:r>
                    </a:p>
                  </a:txBody>
                  <a:tcPr marL="43775" marR="43775" marT="21887" marB="21887">
                    <a:solidFill>
                      <a:srgbClr val="6E25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24/817</a:t>
                      </a:r>
                    </a:p>
                  </a:txBody>
                  <a:tcPr marL="43775" marR="43775" marT="21887" marB="21887">
                    <a:solidFill>
                      <a:srgbClr val="6E25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2,94%</a:t>
                      </a:r>
                    </a:p>
                  </a:txBody>
                  <a:tcPr marL="43775" marR="43775" marT="21887" marB="21887">
                    <a:solidFill>
                      <a:srgbClr val="6E2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608100"/>
                  </a:ext>
                </a:extLst>
              </a:tr>
              <a:tr h="239549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Douce</a:t>
                      </a:r>
                    </a:p>
                  </a:txBody>
                  <a:tcPr marL="43775" marR="43775" marT="21887" marB="21887">
                    <a:solidFill>
                      <a:srgbClr val="6E25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14/817</a:t>
                      </a:r>
                    </a:p>
                  </a:txBody>
                  <a:tcPr marL="43775" marR="43775" marT="21887" marB="21887">
                    <a:solidFill>
                      <a:srgbClr val="6E25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1,71%</a:t>
                      </a:r>
                    </a:p>
                  </a:txBody>
                  <a:tcPr marL="43775" marR="43775" marT="21887" marB="21887">
                    <a:solidFill>
                      <a:srgbClr val="6E2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725320"/>
                  </a:ext>
                </a:extLst>
              </a:tr>
              <a:tr h="239549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Superficielle </a:t>
                      </a:r>
                    </a:p>
                  </a:txBody>
                  <a:tcPr marL="43775" marR="43775" marT="21887" marB="21887">
                    <a:solidFill>
                      <a:srgbClr val="6E25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12/817</a:t>
                      </a:r>
                    </a:p>
                  </a:txBody>
                  <a:tcPr marL="43775" marR="43775" marT="21887" marB="21887">
                    <a:solidFill>
                      <a:srgbClr val="6E25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1,47%</a:t>
                      </a:r>
                    </a:p>
                  </a:txBody>
                  <a:tcPr marL="43775" marR="43775" marT="21887" marB="21887">
                    <a:solidFill>
                      <a:srgbClr val="6E2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785712"/>
                  </a:ext>
                </a:extLst>
              </a:tr>
              <a:tr h="241947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Romantique</a:t>
                      </a:r>
                    </a:p>
                  </a:txBody>
                  <a:tcPr marL="59067" marR="59067" marT="29534" marB="29534">
                    <a:solidFill>
                      <a:srgbClr val="6E25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7/817</a:t>
                      </a:r>
                    </a:p>
                  </a:txBody>
                  <a:tcPr marL="59067" marR="59067" marT="29534" marB="29534">
                    <a:solidFill>
                      <a:srgbClr val="6E25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0,86%</a:t>
                      </a:r>
                    </a:p>
                  </a:txBody>
                  <a:tcPr marL="59067" marR="59067" marT="29534" marB="29534">
                    <a:solidFill>
                      <a:srgbClr val="6E2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916890"/>
                  </a:ext>
                </a:extLst>
              </a:tr>
              <a:tr h="241947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Emotive</a:t>
                      </a:r>
                    </a:p>
                  </a:txBody>
                  <a:tcPr marL="59067" marR="59067" marT="29534" marB="29534">
                    <a:solidFill>
                      <a:srgbClr val="6E25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6/817</a:t>
                      </a:r>
                    </a:p>
                  </a:txBody>
                  <a:tcPr marL="59067" marR="59067" marT="29534" marB="29534">
                    <a:solidFill>
                      <a:srgbClr val="6E25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0,73%</a:t>
                      </a:r>
                    </a:p>
                  </a:txBody>
                  <a:tcPr marL="59067" marR="59067" marT="29534" marB="29534">
                    <a:solidFill>
                      <a:srgbClr val="6E2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680026"/>
                  </a:ext>
                </a:extLst>
              </a:tr>
              <a:tr h="241947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Bavarde</a:t>
                      </a:r>
                    </a:p>
                  </a:txBody>
                  <a:tcPr marL="59067" marR="59067" marT="29534" marB="29534">
                    <a:solidFill>
                      <a:srgbClr val="6E25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3/817</a:t>
                      </a:r>
                    </a:p>
                  </a:txBody>
                  <a:tcPr marL="59067" marR="59067" marT="29534" marB="29534">
                    <a:solidFill>
                      <a:srgbClr val="6E25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0,37%</a:t>
                      </a:r>
                    </a:p>
                  </a:txBody>
                  <a:tcPr marL="59067" marR="59067" marT="29534" marB="29534">
                    <a:solidFill>
                      <a:srgbClr val="6E2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129805"/>
                  </a:ext>
                </a:extLst>
              </a:tr>
              <a:tr h="241947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Dépendante</a:t>
                      </a:r>
                    </a:p>
                  </a:txBody>
                  <a:tcPr marL="59067" marR="59067" marT="29534" marB="29534">
                    <a:solidFill>
                      <a:srgbClr val="6E25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2/817</a:t>
                      </a:r>
                    </a:p>
                  </a:txBody>
                  <a:tcPr marL="59067" marR="59067" marT="29534" marB="29534">
                    <a:solidFill>
                      <a:srgbClr val="6E25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0,24%</a:t>
                      </a:r>
                    </a:p>
                  </a:txBody>
                  <a:tcPr marL="59067" marR="59067" marT="29534" marB="29534">
                    <a:solidFill>
                      <a:srgbClr val="6E2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914346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7862EEF6-FA60-4221-A164-D6C66A370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88919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899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E11240-6ED7-49AD-91FF-6ED868A10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6738" y="1133848"/>
            <a:ext cx="3408528" cy="99417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fr-FR" sz="1800" spc="450" dirty="0">
                <a:latin typeface="Segoe UI Light" panose="020B0502040204020203" pitchFamily="34" charset="0"/>
                <a:cs typeface="Segoe UI Light" panose="020B0502040204020203" pitchFamily="34" charset="0"/>
              </a:rPr>
              <a:t>CONCLUSIONS</a:t>
            </a:r>
            <a:br>
              <a:rPr lang="fr-FR" sz="1800" spc="45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fr-FR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Lecture transversale</a:t>
            </a:r>
            <a:endParaRPr lang="fr-FR" sz="1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307CDE-F223-46A6-9CD6-BA7A5553B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890" y="2616068"/>
            <a:ext cx="7288526" cy="3621244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200000"/>
              </a:lnSpc>
              <a:spcBef>
                <a:spcPct val="0"/>
              </a:spcBef>
              <a:buClr>
                <a:srgbClr val="881215"/>
              </a:buClr>
              <a:buNone/>
            </a:pPr>
            <a:r>
              <a:rPr lang="fr-BE" altLang="fr-FR" sz="2500" dirty="0">
                <a:latin typeface="Segoe UI Light" panose="020B0502040204020203" pitchFamily="34" charset="0"/>
                <a:cs typeface="Segoe UI Light" panose="020B0502040204020203" pitchFamily="34" charset="0"/>
              </a:rPr>
              <a:t>&gt; Les femmes restent légèrement sous-représentées dans les communications commerciales analysées (47%) par rapport à la réalité sociale (51%) ; </a:t>
            </a:r>
          </a:p>
          <a:p>
            <a:pPr marL="0" indent="0" algn="just">
              <a:lnSpc>
                <a:spcPct val="200000"/>
              </a:lnSpc>
              <a:spcBef>
                <a:spcPct val="0"/>
              </a:spcBef>
              <a:buClr>
                <a:srgbClr val="881215"/>
              </a:buClr>
              <a:buNone/>
            </a:pPr>
            <a:r>
              <a:rPr lang="fr-BE" altLang="fr-FR" sz="2500" dirty="0">
                <a:latin typeface="Segoe UI Light" panose="020B0502040204020203" pitchFamily="34" charset="0"/>
                <a:cs typeface="Segoe UI Light" panose="020B0502040204020203" pitchFamily="34" charset="0"/>
              </a:rPr>
              <a:t>&gt; Ce sont surtout d’importantes différences qualitatives qui s’opèrent entre hommes et femmes ;</a:t>
            </a:r>
          </a:p>
          <a:p>
            <a:pPr marL="0" indent="0" algn="just">
              <a:lnSpc>
                <a:spcPct val="200000"/>
              </a:lnSpc>
              <a:spcBef>
                <a:spcPct val="0"/>
              </a:spcBef>
              <a:buClr>
                <a:srgbClr val="881215"/>
              </a:buClr>
              <a:buNone/>
            </a:pPr>
            <a:r>
              <a:rPr lang="fr-BE" altLang="fr-FR" sz="2500" dirty="0">
                <a:latin typeface="Segoe UI Light" panose="020B0502040204020203" pitchFamily="34" charset="0"/>
                <a:cs typeface="Segoe UI Light" panose="020B0502040204020203" pitchFamily="34" charset="0"/>
              </a:rPr>
              <a:t>&gt; Les personnages se voient « assigner » une place, un rôle en fonction de leur sexe ;</a:t>
            </a:r>
          </a:p>
          <a:p>
            <a:pPr marL="0" indent="0" algn="just">
              <a:lnSpc>
                <a:spcPct val="200000"/>
              </a:lnSpc>
              <a:spcBef>
                <a:spcPct val="0"/>
              </a:spcBef>
              <a:buClr>
                <a:srgbClr val="881215"/>
              </a:buClr>
              <a:buNone/>
            </a:pPr>
            <a:r>
              <a:rPr lang="fr-BE" altLang="fr-FR" sz="2500" dirty="0">
                <a:latin typeface="Segoe UI Light" panose="020B0502040204020203" pitchFamily="34" charset="0"/>
                <a:cs typeface="Segoe UI Light" panose="020B0502040204020203" pitchFamily="34" charset="0"/>
              </a:rPr>
              <a:t>&gt; Les anti-stéréotypes, visant à défier et transgresser ces représentations stéréotypées, sont encore peu nombreux ;</a:t>
            </a:r>
          </a:p>
          <a:p>
            <a:pPr marL="0" indent="0" algn="just">
              <a:lnSpc>
                <a:spcPct val="200000"/>
              </a:lnSpc>
              <a:spcBef>
                <a:spcPct val="0"/>
              </a:spcBef>
              <a:buClr>
                <a:srgbClr val="881215"/>
              </a:buClr>
              <a:buNone/>
            </a:pPr>
            <a:r>
              <a:rPr lang="fr-BE" altLang="fr-FR" sz="2500" dirty="0">
                <a:latin typeface="Segoe UI Light" panose="020B0502040204020203" pitchFamily="34" charset="0"/>
                <a:cs typeface="Segoe UI Light" panose="020B0502040204020203" pitchFamily="34" charset="0"/>
              </a:rPr>
              <a:t>&gt; En mettant en scène et en répétant sans cesse ces différences entre les hommes et les femmes, le récit publicitaire contribue à les conforter et les faire apparaître comme « naturelles ».</a:t>
            </a:r>
          </a:p>
          <a:p>
            <a:pPr algn="just">
              <a:lnSpc>
                <a:spcPct val="200000"/>
              </a:lnSpc>
              <a:spcBef>
                <a:spcPct val="0"/>
              </a:spcBef>
              <a:buClr>
                <a:srgbClr val="881215"/>
              </a:buClr>
              <a:buFont typeface="Wingdings" pitchFamily="2" charset="2"/>
              <a:buChar char="Ø"/>
            </a:pPr>
            <a:endParaRPr lang="fr-BE" altLang="fr-FR" sz="135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algn="just">
              <a:lnSpc>
                <a:spcPct val="200000"/>
              </a:lnSpc>
              <a:buNone/>
            </a:pPr>
            <a:endParaRPr lang="fr-FR" sz="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36A588AC-B4FE-4AF6-A27D-F752FBB1F7C8}"/>
              </a:ext>
            </a:extLst>
          </p:cNvPr>
          <p:cNvSpPr/>
          <p:nvPr/>
        </p:nvSpPr>
        <p:spPr>
          <a:xfrm>
            <a:off x="3703097" y="2108503"/>
            <a:ext cx="1737804" cy="79899"/>
          </a:xfrm>
          <a:prstGeom prst="roundRect">
            <a:avLst/>
          </a:prstGeom>
          <a:solidFill>
            <a:srgbClr val="6E2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247B00-3D7E-264C-80B3-1FA96A81EB66}"/>
              </a:ext>
            </a:extLst>
          </p:cNvPr>
          <p:cNvSpPr/>
          <p:nvPr/>
        </p:nvSpPr>
        <p:spPr>
          <a:xfrm flipH="1">
            <a:off x="719572" y="2754966"/>
            <a:ext cx="82609" cy="4202425"/>
          </a:xfrm>
          <a:prstGeom prst="rect">
            <a:avLst/>
          </a:prstGeom>
          <a:solidFill>
            <a:srgbClr val="4C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BBD23BF-5684-4961-AAE0-2F6FC025D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88919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56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33FB74-C4B0-412A-8D4C-939593486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F2AD14A-9C61-4F72-9DA7-7AB4B750E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0482" y="8620"/>
            <a:ext cx="9688558" cy="6849380"/>
          </a:xfrm>
        </p:spPr>
      </p:pic>
    </p:spTree>
    <p:extLst>
      <p:ext uri="{BB962C8B-B14F-4D97-AF65-F5344CB8AC3E}">
        <p14:creationId xmlns:p14="http://schemas.microsoft.com/office/powerpoint/2010/main" val="1612260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235" y="293481"/>
            <a:ext cx="7772400" cy="86380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spc="600" dirty="0"/>
              <a:t>NOMBRE </a:t>
            </a:r>
            <a:br>
              <a:rPr lang="en-US" sz="2000" spc="600" dirty="0"/>
            </a:br>
            <a:r>
              <a:rPr lang="en-US" sz="2000" spc="600" dirty="0"/>
              <a:t>D’INTERVENANT.E.S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1780" y="3002707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91780" y="3107301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91780" y="2793522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91780" y="2898114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91780" y="2584335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91780" y="2688927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91780" y="2375148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91780" y="2479741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91780" y="3211893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91780" y="3316486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91780" y="4048638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591780" y="4153231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591780" y="3839452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591780" y="3944045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591780" y="3630266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591780" y="3734859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591780" y="3421079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591780" y="3525673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591780" y="4257825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591780" y="4362410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677500" y="3002707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677500" y="3104964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677500" y="2793522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677500" y="2898114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77500" y="2584335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677500" y="2688927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677500" y="2375148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677500" y="2479741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677500" y="3211893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677500" y="3316486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677500" y="4048638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677500" y="4153231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677500" y="3839452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677500" y="3944045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677500" y="3630266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677500" y="3734859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677500" y="3421079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677500" y="3525673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677500" y="4257825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677500" y="4362410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795435" y="3002707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795435" y="3107301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795435" y="2793522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795435" y="2898114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795435" y="2584335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795435" y="2688927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795435" y="2375148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795435" y="2479741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795435" y="3211893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795435" y="3316486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795435" y="4048638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795435" y="4153231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795435" y="3839452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795435" y="3944045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795435" y="3630266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795435" y="3734859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795435" y="3421079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795435" y="3525673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4795435" y="4257825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795435" y="4362410"/>
            <a:ext cx="459271" cy="1054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977441" y="3107301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5977441" y="2584335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5977441" y="2688927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5977441" y="2375148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977441" y="2479741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5977441" y="3211893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5977441" y="3316486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5977441" y="4048638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5977441" y="4153231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5977441" y="3839452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5977441" y="3944045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5977441" y="3630266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5977441" y="3734859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5977441" y="3421079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5977441" y="3525673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5977441" y="4257825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5977441" y="4362410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2591780" y="4048638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2591780" y="4153231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2591780" y="3839452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2591780" y="3944045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2591780" y="3734859"/>
            <a:ext cx="459271" cy="105469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2591780" y="4257092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2591780" y="4362410"/>
            <a:ext cx="459271" cy="105469"/>
          </a:xfrm>
          <a:prstGeom prst="rect">
            <a:avLst/>
          </a:prstGeom>
          <a:solidFill>
            <a:srgbClr val="921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3677500" y="4048638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3677500" y="4153231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677500" y="3944045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3677500" y="4257825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3677500" y="4362410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4795435" y="3002707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4795435" y="3107300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4795435" y="3211893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4795435" y="3316486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4795435" y="4048638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4795435" y="4153231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4795435" y="3839452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4795435" y="3944045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4795435" y="3630266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4795435" y="3734859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4795435" y="3421079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4795435" y="3525673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4795435" y="4257825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4795435" y="4362410"/>
            <a:ext cx="459271" cy="105469"/>
          </a:xfrm>
          <a:prstGeom prst="rect">
            <a:avLst/>
          </a:prstGeom>
          <a:solidFill>
            <a:srgbClr val="4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5977442" y="3107300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5977442" y="3211893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5977442" y="3316486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5977442" y="4048638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5977442" y="4153231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5977442" y="3839452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5977442" y="3944045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5977442" y="3630266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5977442" y="3734859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5977442" y="3421079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5977442" y="3525673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5977442" y="4257825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5977442" y="4362410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/>
          <p:cNvSpPr txBox="1"/>
          <p:nvPr/>
        </p:nvSpPr>
        <p:spPr>
          <a:xfrm>
            <a:off x="2342904" y="2060848"/>
            <a:ext cx="968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23.657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3455876" y="2060848"/>
            <a:ext cx="861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38.531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4537864" y="2060848"/>
            <a:ext cx="97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63.568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5758092" y="2060848"/>
            <a:ext cx="938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82.961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3677500" y="3525681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3677500" y="3630273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3677500" y="3421087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3677500" y="3734868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3677500" y="3839452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3677500" y="3525681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3677500" y="3630273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3677500" y="3421087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3677500" y="3734868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3677500" y="3839452"/>
            <a:ext cx="459271" cy="105469"/>
          </a:xfrm>
          <a:prstGeom prst="rect">
            <a:avLst/>
          </a:prstGeom>
          <a:solidFill>
            <a:srgbClr val="6E2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/>
          <p:cNvSpPr/>
          <p:nvPr/>
        </p:nvSpPr>
        <p:spPr>
          <a:xfrm>
            <a:off x="5977441" y="2898114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/>
        </p:nvSpPr>
        <p:spPr>
          <a:xfrm>
            <a:off x="5977441" y="3002707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/>
        </p:nvSpPr>
        <p:spPr>
          <a:xfrm>
            <a:off x="5977441" y="2793521"/>
            <a:ext cx="459271" cy="105469"/>
          </a:xfrm>
          <a:prstGeom prst="rect">
            <a:avLst/>
          </a:prstGeom>
          <a:solidFill>
            <a:srgbClr val="C950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/>
        </p:nvSpPr>
        <p:spPr>
          <a:xfrm>
            <a:off x="2339752" y="4529965"/>
            <a:ext cx="938144" cy="339195"/>
          </a:xfrm>
          <a:prstGeom prst="rect">
            <a:avLst/>
          </a:prstGeom>
        </p:spPr>
        <p:txBody>
          <a:bodyPr wrap="square" lIns="182880" rIns="182880" bIns="73152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2011</a:t>
            </a:r>
          </a:p>
        </p:txBody>
      </p:sp>
      <p:pic>
        <p:nvPicPr>
          <p:cNvPr id="160" name="Image 159">
            <a:extLst>
              <a:ext uri="{FF2B5EF4-FFF2-40B4-BE49-F238E27FC236}">
                <a16:creationId xmlns:a16="http://schemas.microsoft.com/office/drawing/2014/main" id="{FA18A909-72E8-4146-8DF1-0C9CC9643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79" y="-37300"/>
            <a:ext cx="2122268" cy="1134823"/>
          </a:xfrm>
          <a:prstGeom prst="rect">
            <a:avLst/>
          </a:prstGeom>
        </p:spPr>
      </p:pic>
      <p:sp>
        <p:nvSpPr>
          <p:cNvPr id="177" name="Rectangle 176">
            <a:extLst>
              <a:ext uri="{FF2B5EF4-FFF2-40B4-BE49-F238E27FC236}">
                <a16:creationId xmlns:a16="http://schemas.microsoft.com/office/drawing/2014/main" id="{DC39091D-3FF3-4C33-80A3-CB0B994831A6}"/>
              </a:ext>
            </a:extLst>
          </p:cNvPr>
          <p:cNvSpPr/>
          <p:nvPr/>
        </p:nvSpPr>
        <p:spPr>
          <a:xfrm>
            <a:off x="3415222" y="4537567"/>
            <a:ext cx="938144" cy="339195"/>
          </a:xfrm>
          <a:prstGeom prst="rect">
            <a:avLst/>
          </a:prstGeom>
        </p:spPr>
        <p:txBody>
          <a:bodyPr wrap="square" lIns="182880" rIns="182880" bIns="73152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2012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D96509BE-48EB-4C0C-A98A-F28ACBEBABE7}"/>
              </a:ext>
            </a:extLst>
          </p:cNvPr>
          <p:cNvSpPr/>
          <p:nvPr/>
        </p:nvSpPr>
        <p:spPr>
          <a:xfrm>
            <a:off x="4569675" y="4547344"/>
            <a:ext cx="938144" cy="339195"/>
          </a:xfrm>
          <a:prstGeom prst="rect">
            <a:avLst/>
          </a:prstGeom>
        </p:spPr>
        <p:txBody>
          <a:bodyPr wrap="square" lIns="182880" rIns="182880" bIns="73152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2013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C8BEB4FC-8879-48B9-B604-7547598B9826}"/>
              </a:ext>
            </a:extLst>
          </p:cNvPr>
          <p:cNvSpPr/>
          <p:nvPr/>
        </p:nvSpPr>
        <p:spPr>
          <a:xfrm>
            <a:off x="5758092" y="4571767"/>
            <a:ext cx="938144" cy="339195"/>
          </a:xfrm>
          <a:prstGeom prst="rect">
            <a:avLst/>
          </a:prstGeom>
        </p:spPr>
        <p:txBody>
          <a:bodyPr wrap="square" lIns="182880" rIns="182880" bIns="73152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2017</a:t>
            </a:r>
          </a:p>
        </p:txBody>
      </p:sp>
      <p:pic>
        <p:nvPicPr>
          <p:cNvPr id="187" name="Image 1">
            <a:extLst>
              <a:ext uri="{FF2B5EF4-FFF2-40B4-BE49-F238E27FC236}">
                <a16:creationId xmlns:a16="http://schemas.microsoft.com/office/drawing/2014/main" id="{01922BA8-934C-4B41-AFB9-2C78AE8E2D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4" t="1919" r="1068" b="28972"/>
          <a:stretch/>
        </p:blipFill>
        <p:spPr bwMode="auto">
          <a:xfrm>
            <a:off x="4860033" y="5229200"/>
            <a:ext cx="3996444" cy="1296144"/>
          </a:xfrm>
          <a:prstGeom prst="rect">
            <a:avLst/>
          </a:prstGeom>
          <a:solidFill>
            <a:srgbClr val="C95098"/>
          </a:solidFill>
          <a:ln>
            <a:noFill/>
          </a:ln>
        </p:spPr>
      </p:pic>
      <p:sp>
        <p:nvSpPr>
          <p:cNvPr id="162" name="Rectangle : coins arrondis 44">
            <a:extLst>
              <a:ext uri="{FF2B5EF4-FFF2-40B4-BE49-F238E27FC236}">
                <a16:creationId xmlns:a16="http://schemas.microsoft.com/office/drawing/2014/main" id="{EB63C5E7-513D-494F-8010-DBE549E21D0F}"/>
              </a:ext>
            </a:extLst>
          </p:cNvPr>
          <p:cNvSpPr/>
          <p:nvPr/>
        </p:nvSpPr>
        <p:spPr>
          <a:xfrm>
            <a:off x="3584929" y="1264675"/>
            <a:ext cx="2317072" cy="106532"/>
          </a:xfrm>
          <a:prstGeom prst="roundRect">
            <a:avLst/>
          </a:prstGeom>
          <a:solidFill>
            <a:srgbClr val="6E25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7251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 159">
            <a:extLst>
              <a:ext uri="{FF2B5EF4-FFF2-40B4-BE49-F238E27FC236}">
                <a16:creationId xmlns:a16="http://schemas.microsoft.com/office/drawing/2014/main" id="{FA18A909-72E8-4146-8DF1-0C9CC9643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79" y="-37300"/>
            <a:ext cx="2122268" cy="1134823"/>
          </a:xfrm>
          <a:prstGeom prst="rect">
            <a:avLst/>
          </a:prstGeom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B7096EF0-6DEE-4F7E-8C9B-C8BD069CC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64" y="3037831"/>
            <a:ext cx="7774631" cy="3019461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3ADA1437-5773-430D-BE98-E1F585B9D7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3017" y="161800"/>
            <a:ext cx="2118920" cy="97826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96ACC01-9FD8-4513-80B8-79C147181DD8}"/>
              </a:ext>
            </a:extLst>
          </p:cNvPr>
          <p:cNvSpPr txBox="1"/>
          <p:nvPr/>
        </p:nvSpPr>
        <p:spPr>
          <a:xfrm>
            <a:off x="972716" y="1799528"/>
            <a:ext cx="719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Répartition</a:t>
            </a: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des intervenant.e.s  par genre sur </a:t>
            </a:r>
            <a:r>
              <a:rPr lang="en-US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l’ensemble</a:t>
            </a: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des </a:t>
            </a:r>
            <a:r>
              <a:rPr lang="en-US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programmes</a:t>
            </a:r>
            <a:endParaRPr lang="fr-BE" sz="1800" b="1" dirty="0"/>
          </a:p>
        </p:txBody>
      </p:sp>
      <p:sp>
        <p:nvSpPr>
          <p:cNvPr id="7" name="Rectangle : coins arrondis 44">
            <a:extLst>
              <a:ext uri="{FF2B5EF4-FFF2-40B4-BE49-F238E27FC236}">
                <a16:creationId xmlns:a16="http://schemas.microsoft.com/office/drawing/2014/main" id="{88A42817-410F-A949-9049-A6A5C73B7EA0}"/>
              </a:ext>
            </a:extLst>
          </p:cNvPr>
          <p:cNvSpPr/>
          <p:nvPr/>
        </p:nvSpPr>
        <p:spPr>
          <a:xfrm>
            <a:off x="3584929" y="1264675"/>
            <a:ext cx="2317072" cy="106532"/>
          </a:xfrm>
          <a:prstGeom prst="roundRect">
            <a:avLst/>
          </a:prstGeom>
          <a:solidFill>
            <a:srgbClr val="6E25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F84C0E2-4E26-0B4D-98AE-F6BBB653FF39}"/>
              </a:ext>
            </a:extLst>
          </p:cNvPr>
          <p:cNvSpPr txBox="1"/>
          <p:nvPr/>
        </p:nvSpPr>
        <p:spPr>
          <a:xfrm>
            <a:off x="1935153" y="2146305"/>
            <a:ext cx="56166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600" dirty="0">
                <a:solidFill>
                  <a:srgbClr val="62218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HOMMES - </a:t>
            </a:r>
            <a:r>
              <a:rPr lang="en-US" sz="1600" dirty="0">
                <a:solidFill>
                  <a:srgbClr val="C8509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FEMMES  - </a:t>
            </a:r>
            <a:r>
              <a:rPr lang="en-US" sz="1600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PERSONNES TRANSGENRES et TRAVESTIES</a:t>
            </a:r>
            <a:endParaRPr lang="fr-FR" sz="18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CD34CEB-100B-1F45-9B1A-488325B4FC01}"/>
              </a:ext>
            </a:extLst>
          </p:cNvPr>
          <p:cNvSpPr txBox="1"/>
          <p:nvPr/>
        </p:nvSpPr>
        <p:spPr>
          <a:xfrm>
            <a:off x="2231740" y="-304106"/>
            <a:ext cx="4932548" cy="1480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br>
              <a:rPr lang="en-US" dirty="0"/>
            </a:br>
            <a:r>
              <a:rPr lang="en-US" sz="2000" spc="600" dirty="0"/>
              <a:t>TENDANCES GÉNÉRALES</a:t>
            </a:r>
            <a:br>
              <a:rPr lang="en-US" dirty="0"/>
            </a:br>
            <a:r>
              <a:rPr lang="en-US" sz="1800" dirty="0"/>
              <a:t>Genre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668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 159">
            <a:extLst>
              <a:ext uri="{FF2B5EF4-FFF2-40B4-BE49-F238E27FC236}">
                <a16:creationId xmlns:a16="http://schemas.microsoft.com/office/drawing/2014/main" id="{FA18A909-72E8-4146-8DF1-0C9CC9643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79" y="-37300"/>
            <a:ext cx="2122268" cy="113482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3E24B45-2662-4B6A-B975-9F81FD614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409316"/>
            <a:ext cx="7740860" cy="357380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5A814F0-7D77-490A-8867-A87F4735F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6762" y="188640"/>
            <a:ext cx="2063749" cy="95279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FCC47E7-7B47-4A55-8E04-DEDC5EB7B38F}"/>
              </a:ext>
            </a:extLst>
          </p:cNvPr>
          <p:cNvSpPr txBox="1"/>
          <p:nvPr/>
        </p:nvSpPr>
        <p:spPr>
          <a:xfrm>
            <a:off x="972716" y="1712511"/>
            <a:ext cx="719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Intervenant.e.s </a:t>
            </a:r>
            <a:r>
              <a:rPr lang="en-US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perçu.e.s</a:t>
            </a: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comme</a:t>
            </a: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issu.e.s</a:t>
            </a: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de la </a:t>
            </a:r>
            <a:r>
              <a:rPr lang="en-US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diversité</a:t>
            </a:r>
            <a:endParaRPr lang="fr-BE" sz="1800" b="1" dirty="0"/>
          </a:p>
        </p:txBody>
      </p:sp>
      <p:sp>
        <p:nvSpPr>
          <p:cNvPr id="8" name="Rectangle : coins arrondis 44">
            <a:extLst>
              <a:ext uri="{FF2B5EF4-FFF2-40B4-BE49-F238E27FC236}">
                <a16:creationId xmlns:a16="http://schemas.microsoft.com/office/drawing/2014/main" id="{F99976CC-3B67-8D4F-A420-222121CA6E85}"/>
              </a:ext>
            </a:extLst>
          </p:cNvPr>
          <p:cNvSpPr/>
          <p:nvPr/>
        </p:nvSpPr>
        <p:spPr>
          <a:xfrm>
            <a:off x="3584929" y="1264675"/>
            <a:ext cx="2317072" cy="106532"/>
          </a:xfrm>
          <a:prstGeom prst="roundRect">
            <a:avLst/>
          </a:prstGeom>
          <a:solidFill>
            <a:srgbClr val="6E25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DA0915C-03FC-C641-9101-D7FBB8D7A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65" y="296652"/>
            <a:ext cx="7772400" cy="81756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200" spc="600" dirty="0"/>
              <a:t>TENDANCES GÉNÉRALES</a:t>
            </a:r>
            <a:br>
              <a:rPr lang="en-US" dirty="0"/>
            </a:br>
            <a:r>
              <a:rPr lang="en-US" sz="2000" dirty="0"/>
              <a:t>Origine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253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65" y="188640"/>
            <a:ext cx="7772400" cy="124053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en-US" dirty="0"/>
            </a:br>
            <a:br>
              <a:rPr lang="en-US" dirty="0"/>
            </a:br>
            <a:r>
              <a:rPr lang="en-US" sz="2200" spc="600" dirty="0"/>
              <a:t>TENDANCES GÉNÉRALES</a:t>
            </a:r>
            <a:br>
              <a:rPr lang="en-US" dirty="0"/>
            </a:br>
            <a:r>
              <a:rPr lang="nl-BE" dirty="0"/>
              <a:t>Â</a:t>
            </a:r>
            <a:r>
              <a:rPr lang="en-US" dirty="0"/>
              <a:t>ge</a:t>
            </a: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1600" dirty="0">
              <a:solidFill>
                <a:srgbClr val="C8509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0" name="Image 159">
            <a:extLst>
              <a:ext uri="{FF2B5EF4-FFF2-40B4-BE49-F238E27FC236}">
                <a16:creationId xmlns:a16="http://schemas.microsoft.com/office/drawing/2014/main" id="{FA18A909-72E8-4146-8DF1-0C9CC9643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79" y="-37300"/>
            <a:ext cx="2122268" cy="113482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EC0AC22-15B5-48CB-B349-D5F0E13E1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188640"/>
            <a:ext cx="4362447" cy="140415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5D77EA8-BEF7-4560-9222-7A6D92DCC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66" y="3142042"/>
            <a:ext cx="8846925" cy="241119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2C9413C-A7B9-4CD6-850B-9E448C312E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508" y="2703059"/>
            <a:ext cx="8877598" cy="43790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E200CA0-C527-40B4-8397-A7B01B3F1D4B}"/>
              </a:ext>
            </a:extLst>
          </p:cNvPr>
          <p:cNvSpPr txBox="1"/>
          <p:nvPr/>
        </p:nvSpPr>
        <p:spPr>
          <a:xfrm>
            <a:off x="1187624" y="1831879"/>
            <a:ext cx="68767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Distribution des </a:t>
            </a:r>
            <a:r>
              <a:rPr lang="en-US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âges</a:t>
            </a: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dans</a:t>
            </a: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les </a:t>
            </a:r>
            <a:r>
              <a:rPr lang="en-US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Baromètres</a:t>
            </a: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dans</a:t>
            </a: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la </a:t>
            </a:r>
            <a:r>
              <a:rPr lang="en-US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société</a:t>
            </a: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belge</a:t>
            </a: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fr-BE" dirty="0"/>
          </a:p>
        </p:txBody>
      </p:sp>
      <p:sp>
        <p:nvSpPr>
          <p:cNvPr id="9" name="Rectangle : coins arrondis 44">
            <a:extLst>
              <a:ext uri="{FF2B5EF4-FFF2-40B4-BE49-F238E27FC236}">
                <a16:creationId xmlns:a16="http://schemas.microsoft.com/office/drawing/2014/main" id="{09AF432C-D75F-AE4F-82A7-F2226EA4BA07}"/>
              </a:ext>
            </a:extLst>
          </p:cNvPr>
          <p:cNvSpPr/>
          <p:nvPr/>
        </p:nvSpPr>
        <p:spPr>
          <a:xfrm>
            <a:off x="3584929" y="1264675"/>
            <a:ext cx="2317072" cy="106532"/>
          </a:xfrm>
          <a:prstGeom prst="roundRect">
            <a:avLst/>
          </a:prstGeom>
          <a:solidFill>
            <a:srgbClr val="6E25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739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ectrum - 4x3">
  <a:themeElements>
    <a:clrScheme name="i9_Multicolored Dark">
      <a:dk1>
        <a:srgbClr val="FFFFFF"/>
      </a:dk1>
      <a:lt1>
        <a:srgbClr val="2B2B2D"/>
      </a:lt1>
      <a:dk2>
        <a:srgbClr val="21B169"/>
      </a:dk2>
      <a:lt2>
        <a:srgbClr val="CF423F"/>
      </a:lt2>
      <a:accent1>
        <a:srgbClr val="4DB3C7"/>
      </a:accent1>
      <a:accent2>
        <a:srgbClr val="85CA46"/>
      </a:accent2>
      <a:accent3>
        <a:srgbClr val="F49D00"/>
      </a:accent3>
      <a:accent4>
        <a:srgbClr val="D2326B"/>
      </a:accent4>
      <a:accent5>
        <a:srgbClr val="1D6E9B"/>
      </a:accent5>
      <a:accent6>
        <a:srgbClr val="6F4EA4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Multicolored">
      <a:dk1>
        <a:srgbClr val="57565A"/>
      </a:dk1>
      <a:lt1>
        <a:sysClr val="window" lastClr="FFFFFF"/>
      </a:lt1>
      <a:dk2>
        <a:srgbClr val="21B169"/>
      </a:dk2>
      <a:lt2>
        <a:srgbClr val="CF423F"/>
      </a:lt2>
      <a:accent1>
        <a:srgbClr val="4DB3C7"/>
      </a:accent1>
      <a:accent2>
        <a:srgbClr val="85CA46"/>
      </a:accent2>
      <a:accent3>
        <a:srgbClr val="F49D00"/>
      </a:accent3>
      <a:accent4>
        <a:srgbClr val="D2326B"/>
      </a:accent4>
      <a:accent5>
        <a:srgbClr val="1D6E9B"/>
      </a:accent5>
      <a:accent6>
        <a:srgbClr val="6850B4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152026</TotalTime>
  <Words>1633</Words>
  <Application>Microsoft Office PowerPoint</Application>
  <PresentationFormat>Affichage à l'écran (4:3)</PresentationFormat>
  <Paragraphs>482</Paragraphs>
  <Slides>54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54</vt:i4>
      </vt:variant>
    </vt:vector>
  </HeadingPairs>
  <TitlesOfParts>
    <vt:vector size="66" baseType="lpstr">
      <vt:lpstr>Arial</vt:lpstr>
      <vt:lpstr>Calibri</vt:lpstr>
      <vt:lpstr>Multicolore</vt:lpstr>
      <vt:lpstr>Multicolore </vt:lpstr>
      <vt:lpstr>Open Sans</vt:lpstr>
      <vt:lpstr>Open Sans Light</vt:lpstr>
      <vt:lpstr>Segoe UI</vt:lpstr>
      <vt:lpstr>Segoe UI  </vt:lpstr>
      <vt:lpstr>Segoe UI Light</vt:lpstr>
      <vt:lpstr>Wingdings</vt:lpstr>
      <vt:lpstr>Spectrum - 4x3</vt:lpstr>
      <vt:lpstr>2_Office Theme</vt:lpstr>
      <vt:lpstr>Présentation PowerPoint</vt:lpstr>
      <vt:lpstr>Présentation PowerPoint</vt:lpstr>
      <vt:lpstr>Présentation PowerPoint</vt:lpstr>
      <vt:lpstr>Présentation PowerPoint</vt:lpstr>
      <vt:lpstr>MÉTHODOLOGIE</vt:lpstr>
      <vt:lpstr>NOMBRE  D’INTERVENANT.E.S</vt:lpstr>
      <vt:lpstr>Présentation PowerPoint</vt:lpstr>
      <vt:lpstr>TENDANCES GÉNÉRALES Origine</vt:lpstr>
      <vt:lpstr>  TENDANCES GÉNÉRALES Âge   </vt:lpstr>
      <vt:lpstr> CATÉGORIES  SOCIO-PROFESSIONNELLES   </vt:lpstr>
      <vt:lpstr>  TENDANCES GÉNÉRALES  Personnes en situation de handicap    </vt:lpstr>
      <vt:lpstr>GENRE</vt:lpstr>
      <vt:lpstr>GENRE</vt:lpstr>
      <vt:lpstr>GENRE</vt:lpstr>
      <vt:lpstr>              Journalistes principaux.ales 2017        </vt:lpstr>
      <vt:lpstr>              Absence de mention de l’intervenant.e par genre  (nom, prénom, profession)        </vt:lpstr>
      <vt:lpstr>ORIGINE</vt:lpstr>
      <vt:lpstr>ORIGINE</vt:lpstr>
      <vt:lpstr>                  </vt:lpstr>
      <vt:lpstr>          </vt:lpstr>
      <vt:lpstr>    </vt:lpstr>
      <vt:lpstr>ORIGINE</vt:lpstr>
      <vt:lpstr>               </vt:lpstr>
      <vt:lpstr>              </vt:lpstr>
      <vt:lpstr>               </vt:lpstr>
      <vt:lpstr>Présentation PowerPoint</vt:lpstr>
      <vt:lpstr>Présentation PowerPoint</vt:lpstr>
      <vt:lpstr>              2013 - 2017</vt:lpstr>
      <vt:lpstr>    </vt:lpstr>
      <vt:lpstr>       CONCLUSIONS        </vt:lpstr>
      <vt:lpstr>Présentation PowerPoint</vt:lpstr>
      <vt:lpstr>LE CORPUS(1/4) L’étude en quelques chiffres</vt:lpstr>
      <vt:lpstr>LE CORPUS(2/4) L’étude en quelques chiffres</vt:lpstr>
      <vt:lpstr>LE CORPUS(3/4) Question &amp; Méthodologie</vt:lpstr>
      <vt:lpstr>LE CORPUS(4/4) Question &amp; Méthodologie</vt:lpstr>
      <vt:lpstr>Présentation PowerPoint</vt:lpstr>
      <vt:lpstr>TYPES DE PRODUITS Selon le genre</vt:lpstr>
      <vt:lpstr>Présentation PowerPoint</vt:lpstr>
      <vt:lpstr>Présentation PowerPoint</vt:lpstr>
      <vt:lpstr>CATÉGORIES D’ÂGE </vt:lpstr>
      <vt:lpstr>CATÉGORIES D’ÂGE Représentées selon le genre</vt:lpstr>
      <vt:lpstr>ORIGINE PERÇUE Selon le genre</vt:lpstr>
      <vt:lpstr>CATÉGORIE SOCIO-PROFESSIONNELLE</vt:lpstr>
      <vt:lpstr>ACTIVITÉS PARENTALES Selon le genre</vt:lpstr>
      <vt:lpstr>ESPACES DE RÉFÉRENCE Selon le genre</vt:lpstr>
      <vt:lpstr>ACTIVITÉS Selon le genre</vt:lpstr>
      <vt:lpstr>Présentation PowerPoint</vt:lpstr>
      <vt:lpstr>STÉRÉOTYPES Masculins</vt:lpstr>
      <vt:lpstr>STÉRÉOTYPES Féminins</vt:lpstr>
      <vt:lpstr>STÉRÉOTYPES(1/2) Masculins</vt:lpstr>
      <vt:lpstr>STÉRÉOTYPES(2/2) Masculins</vt:lpstr>
      <vt:lpstr>STÉRÉOTYPES Féminins</vt:lpstr>
      <vt:lpstr>CONCLUSIONS Lecture transversale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Exec (youexec.com) Pitch Deck</dc:title>
  <dc:creator>You Exec (youexec.com)</dc:creator>
  <cp:lastModifiedBy>Alexandra Deschamps</cp:lastModifiedBy>
  <cp:revision>1585</cp:revision>
  <cp:lastPrinted>2018-04-23T22:27:57Z</cp:lastPrinted>
  <dcterms:created xsi:type="dcterms:W3CDTF">2014-10-08T23:03:32Z</dcterms:created>
  <dcterms:modified xsi:type="dcterms:W3CDTF">2018-04-24T13:53:31Z</dcterms:modified>
</cp:coreProperties>
</file>